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Lst>
  <p:sldSz cx="32921575" cy="43883263"/>
  <p:notesSz cx="32461200" cy="43434000"/>
  <p:defaultTextStyle>
    <a:defPPr>
      <a:defRPr lang="en-US"/>
    </a:defPPr>
    <a:lvl1pPr algn="l" rtl="0" eaLnBrk="0" fontAlgn="base" hangingPunct="0">
      <a:spcBef>
        <a:spcPct val="0"/>
      </a:spcBef>
      <a:spcAft>
        <a:spcPct val="0"/>
      </a:spcAft>
      <a:defRPr sz="3500" kern="1200">
        <a:solidFill>
          <a:schemeClr val="tx1"/>
        </a:solidFill>
        <a:latin typeface="Arial" panose="020B0604020202020204" pitchFamily="34" charset="0"/>
        <a:ea typeface="ＭＳ Ｐゴシック" panose="020B0600070205080204" pitchFamily="34" charset="-128"/>
        <a:cs typeface="+mn-cs"/>
      </a:defRPr>
    </a:lvl1pPr>
    <a:lvl2pPr marL="461874" indent="-4762" algn="l" rtl="0" eaLnBrk="0" fontAlgn="base" hangingPunct="0">
      <a:spcBef>
        <a:spcPct val="0"/>
      </a:spcBef>
      <a:spcAft>
        <a:spcPct val="0"/>
      </a:spcAft>
      <a:defRPr sz="3500" kern="1200">
        <a:solidFill>
          <a:schemeClr val="tx1"/>
        </a:solidFill>
        <a:latin typeface="Arial" panose="020B0604020202020204" pitchFamily="34" charset="0"/>
        <a:ea typeface="ＭＳ Ｐゴシック" panose="020B0600070205080204" pitchFamily="34" charset="-128"/>
        <a:cs typeface="+mn-cs"/>
      </a:defRPr>
    </a:lvl2pPr>
    <a:lvl3pPr marL="925335" indent="-11112" algn="l" rtl="0" eaLnBrk="0" fontAlgn="base" hangingPunct="0">
      <a:spcBef>
        <a:spcPct val="0"/>
      </a:spcBef>
      <a:spcAft>
        <a:spcPct val="0"/>
      </a:spcAft>
      <a:defRPr sz="3500" kern="1200">
        <a:solidFill>
          <a:schemeClr val="tx1"/>
        </a:solidFill>
        <a:latin typeface="Arial" panose="020B0604020202020204" pitchFamily="34" charset="0"/>
        <a:ea typeface="ＭＳ Ｐゴシック" panose="020B0600070205080204" pitchFamily="34" charset="-128"/>
        <a:cs typeface="+mn-cs"/>
      </a:defRPr>
    </a:lvl3pPr>
    <a:lvl4pPr marL="1388796" indent="-17460" algn="l" rtl="0" eaLnBrk="0" fontAlgn="base" hangingPunct="0">
      <a:spcBef>
        <a:spcPct val="0"/>
      </a:spcBef>
      <a:spcAft>
        <a:spcPct val="0"/>
      </a:spcAft>
      <a:defRPr sz="3500" kern="1200">
        <a:solidFill>
          <a:schemeClr val="tx1"/>
        </a:solidFill>
        <a:latin typeface="Arial" panose="020B0604020202020204" pitchFamily="34" charset="0"/>
        <a:ea typeface="ＭＳ Ｐゴシック" panose="020B0600070205080204" pitchFamily="34" charset="-128"/>
        <a:cs typeface="+mn-cs"/>
      </a:defRPr>
    </a:lvl4pPr>
    <a:lvl5pPr marL="1850669" indent="-22221" algn="l" rtl="0" eaLnBrk="0" fontAlgn="base" hangingPunct="0">
      <a:spcBef>
        <a:spcPct val="0"/>
      </a:spcBef>
      <a:spcAft>
        <a:spcPct val="0"/>
      </a:spcAft>
      <a:defRPr sz="3500" kern="1200">
        <a:solidFill>
          <a:schemeClr val="tx1"/>
        </a:solidFill>
        <a:latin typeface="Arial" panose="020B0604020202020204" pitchFamily="34" charset="0"/>
        <a:ea typeface="ＭＳ Ｐゴシック" panose="020B0600070205080204" pitchFamily="34" charset="-128"/>
        <a:cs typeface="+mn-cs"/>
      </a:defRPr>
    </a:lvl5pPr>
    <a:lvl6pPr marL="2285562" algn="l" defTabSz="914223" rtl="0" eaLnBrk="1" latinLnBrk="1" hangingPunct="1">
      <a:defRPr sz="3500" kern="1200">
        <a:solidFill>
          <a:schemeClr val="tx1"/>
        </a:solidFill>
        <a:latin typeface="Arial" panose="020B0604020202020204" pitchFamily="34" charset="0"/>
        <a:ea typeface="ＭＳ Ｐゴシック" panose="020B0600070205080204" pitchFamily="34" charset="-128"/>
        <a:cs typeface="+mn-cs"/>
      </a:defRPr>
    </a:lvl6pPr>
    <a:lvl7pPr marL="2742673" algn="l" defTabSz="914223" rtl="0" eaLnBrk="1" latinLnBrk="1" hangingPunct="1">
      <a:defRPr sz="3500" kern="1200">
        <a:solidFill>
          <a:schemeClr val="tx1"/>
        </a:solidFill>
        <a:latin typeface="Arial" panose="020B0604020202020204" pitchFamily="34" charset="0"/>
        <a:ea typeface="ＭＳ Ｐゴシック" panose="020B0600070205080204" pitchFamily="34" charset="-128"/>
        <a:cs typeface="+mn-cs"/>
      </a:defRPr>
    </a:lvl7pPr>
    <a:lvl8pPr marL="3199785" algn="l" defTabSz="914223" rtl="0" eaLnBrk="1" latinLnBrk="1" hangingPunct="1">
      <a:defRPr sz="3500" kern="1200">
        <a:solidFill>
          <a:schemeClr val="tx1"/>
        </a:solidFill>
        <a:latin typeface="Arial" panose="020B0604020202020204" pitchFamily="34" charset="0"/>
        <a:ea typeface="ＭＳ Ｐゴシック" panose="020B0600070205080204" pitchFamily="34" charset="-128"/>
        <a:cs typeface="+mn-cs"/>
      </a:defRPr>
    </a:lvl8pPr>
    <a:lvl9pPr marL="3656898" algn="l" defTabSz="914223" rtl="0" eaLnBrk="1" latinLnBrk="1" hangingPunct="1">
      <a:defRPr sz="35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3825" userDrawn="1">
          <p15:clr>
            <a:srgbClr val="A4A3A4"/>
          </p15:clr>
        </p15:guide>
        <p15:guide id="2" pos="103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56A0D3"/>
    <a:srgbClr val="99CCFF"/>
    <a:srgbClr val="E6DCFC"/>
    <a:srgbClr val="DDDDDD"/>
    <a:srgbClr val="3C28B4"/>
    <a:srgbClr val="3F2ABE"/>
    <a:srgbClr val="113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p:cViewPr>
        <p:scale>
          <a:sx n="33" d="100"/>
          <a:sy n="33" d="100"/>
        </p:scale>
        <p:origin x="2070" y="-120"/>
      </p:cViewPr>
      <p:guideLst>
        <p:guide orient="horz" pos="13825"/>
        <p:guide pos="103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1" y="13631487"/>
            <a:ext cx="27983830" cy="9407748"/>
          </a:xfrm>
        </p:spPr>
        <p:txBody>
          <a:bodyPr/>
          <a:lstStyle/>
          <a:p>
            <a:r>
              <a:rPr lang="en-US"/>
              <a:t>Click to edit Master title style</a:t>
            </a:r>
          </a:p>
        </p:txBody>
      </p:sp>
      <p:sp>
        <p:nvSpPr>
          <p:cNvPr id="3" name="Subtitle 2"/>
          <p:cNvSpPr>
            <a:spLocks noGrp="1"/>
          </p:cNvSpPr>
          <p:nvPr>
            <p:ph type="subTitle" idx="1"/>
          </p:nvPr>
        </p:nvSpPr>
        <p:spPr>
          <a:xfrm>
            <a:off x="4937748" y="24867767"/>
            <a:ext cx="23046083" cy="11214066"/>
          </a:xfrm>
        </p:spPr>
        <p:txBody>
          <a:bodyPr/>
          <a:lstStyle>
            <a:lvl1pPr marL="0" indent="0" algn="ctr">
              <a:buNone/>
              <a:defRPr/>
            </a:lvl1pPr>
            <a:lvl2pPr marL="451605" indent="0" algn="ctr">
              <a:buNone/>
              <a:defRPr/>
            </a:lvl2pPr>
            <a:lvl3pPr marL="903212" indent="0" algn="ctr">
              <a:buNone/>
              <a:defRPr/>
            </a:lvl3pPr>
            <a:lvl4pPr marL="1354819" indent="0" algn="ctr">
              <a:buNone/>
              <a:defRPr/>
            </a:lvl4pPr>
            <a:lvl5pPr marL="1806423" indent="0" algn="ctr">
              <a:buNone/>
              <a:defRPr/>
            </a:lvl5pPr>
            <a:lvl6pPr marL="2258031" indent="0" algn="ctr">
              <a:buNone/>
              <a:defRPr/>
            </a:lvl6pPr>
            <a:lvl7pPr marL="2709637" indent="0" algn="ctr">
              <a:buNone/>
              <a:defRPr/>
            </a:lvl7pPr>
            <a:lvl8pPr marL="3161243" indent="0" algn="ctr">
              <a:buNone/>
              <a:defRPr/>
            </a:lvl8pPr>
            <a:lvl9pPr marL="361285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fld id="{3D7AF661-F657-4192-BFC6-B78D3254F220}" type="slidenum">
              <a:rPr lang="en-US" altLang="ko-KR"/>
              <a:pPr/>
              <a:t>‹#›</a:t>
            </a:fld>
            <a:endParaRPr lang="en-US" altLang="ko-KR"/>
          </a:p>
        </p:txBody>
      </p:sp>
    </p:spTree>
    <p:extLst>
      <p:ext uri="{BB962C8B-B14F-4D97-AF65-F5344CB8AC3E}">
        <p14:creationId xmlns:p14="http://schemas.microsoft.com/office/powerpoint/2010/main" val="1292367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fld id="{60BF501F-1378-426A-9EEA-9A9368D69D9F}" type="slidenum">
              <a:rPr lang="en-US" altLang="ko-KR"/>
              <a:pPr/>
              <a:t>‹#›</a:t>
            </a:fld>
            <a:endParaRPr lang="en-US" altLang="ko-KR"/>
          </a:p>
        </p:txBody>
      </p:sp>
    </p:spTree>
    <p:extLst>
      <p:ext uri="{BB962C8B-B14F-4D97-AF65-F5344CB8AC3E}">
        <p14:creationId xmlns:p14="http://schemas.microsoft.com/office/powerpoint/2010/main" val="2434162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457572" y="3903110"/>
            <a:ext cx="6996773" cy="351040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467249" y="3903110"/>
            <a:ext cx="20833567" cy="351040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fld id="{1E7FF75D-385E-4B4F-B605-C7B7597CE946}" type="slidenum">
              <a:rPr lang="en-US" altLang="ko-KR"/>
              <a:pPr/>
              <a:t>‹#›</a:t>
            </a:fld>
            <a:endParaRPr lang="en-US" altLang="ko-KR"/>
          </a:p>
        </p:txBody>
      </p:sp>
    </p:spTree>
    <p:extLst>
      <p:ext uri="{BB962C8B-B14F-4D97-AF65-F5344CB8AC3E}">
        <p14:creationId xmlns:p14="http://schemas.microsoft.com/office/powerpoint/2010/main" val="2534883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fld id="{487D5D29-E76F-44E2-BECF-959FCAD97D1C}" type="slidenum">
              <a:rPr lang="en-US" altLang="ko-KR"/>
              <a:pPr/>
              <a:t>‹#›</a:t>
            </a:fld>
            <a:endParaRPr lang="en-US" altLang="ko-KR"/>
          </a:p>
        </p:txBody>
      </p:sp>
    </p:spTree>
    <p:extLst>
      <p:ext uri="{BB962C8B-B14F-4D97-AF65-F5344CB8AC3E}">
        <p14:creationId xmlns:p14="http://schemas.microsoft.com/office/powerpoint/2010/main" val="1272905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1146" y="28199452"/>
            <a:ext cx="27982194" cy="8715705"/>
          </a:xfrm>
        </p:spPr>
        <p:txBody>
          <a:bodyPr anchor="t"/>
          <a:lstStyle>
            <a:lvl1pPr algn="l">
              <a:defRPr sz="3998" b="1" cap="all"/>
            </a:lvl1pPr>
          </a:lstStyle>
          <a:p>
            <a:r>
              <a:rPr lang="en-US"/>
              <a:t>Click to edit Master title style</a:t>
            </a:r>
          </a:p>
        </p:txBody>
      </p:sp>
      <p:sp>
        <p:nvSpPr>
          <p:cNvPr id="3" name="Text Placeholder 2"/>
          <p:cNvSpPr>
            <a:spLocks noGrp="1"/>
          </p:cNvSpPr>
          <p:nvPr>
            <p:ph type="body" idx="1"/>
          </p:nvPr>
        </p:nvSpPr>
        <p:spPr>
          <a:xfrm>
            <a:off x="2601146" y="18599641"/>
            <a:ext cx="27982194" cy="9599807"/>
          </a:xfrm>
        </p:spPr>
        <p:txBody>
          <a:bodyPr anchor="b"/>
          <a:lstStyle>
            <a:lvl1pPr marL="0" indent="0">
              <a:buNone/>
              <a:defRPr sz="1950"/>
            </a:lvl1pPr>
            <a:lvl2pPr marL="451605" indent="0">
              <a:buNone/>
              <a:defRPr sz="1755"/>
            </a:lvl2pPr>
            <a:lvl3pPr marL="903212" indent="0">
              <a:buNone/>
              <a:defRPr sz="1559"/>
            </a:lvl3pPr>
            <a:lvl4pPr marL="1354819" indent="0">
              <a:buNone/>
              <a:defRPr sz="1365"/>
            </a:lvl4pPr>
            <a:lvl5pPr marL="1806423" indent="0">
              <a:buNone/>
              <a:defRPr sz="1365"/>
            </a:lvl5pPr>
            <a:lvl6pPr marL="2258031" indent="0">
              <a:buNone/>
              <a:defRPr sz="1365"/>
            </a:lvl6pPr>
            <a:lvl7pPr marL="2709637" indent="0">
              <a:buNone/>
              <a:defRPr sz="1365"/>
            </a:lvl7pPr>
            <a:lvl8pPr marL="3161243" indent="0">
              <a:buNone/>
              <a:defRPr sz="1365"/>
            </a:lvl8pPr>
            <a:lvl9pPr marL="3612850" indent="0">
              <a:buNone/>
              <a:defRPr sz="1365"/>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6" name="Rectangle 6"/>
          <p:cNvSpPr>
            <a:spLocks noGrp="1" noChangeArrowheads="1"/>
          </p:cNvSpPr>
          <p:nvPr>
            <p:ph type="sldNum" sz="quarter" idx="12"/>
          </p:nvPr>
        </p:nvSpPr>
        <p:spPr>
          <a:ln/>
        </p:spPr>
        <p:txBody>
          <a:bodyPr/>
          <a:lstStyle>
            <a:lvl1pPr>
              <a:defRPr/>
            </a:lvl1pPr>
          </a:lstStyle>
          <a:p>
            <a:fld id="{9C442FCC-14CF-4643-BA7F-6C3159128143}" type="slidenum">
              <a:rPr lang="en-US" altLang="ko-KR"/>
              <a:pPr/>
              <a:t>‹#›</a:t>
            </a:fld>
            <a:endParaRPr lang="en-US" altLang="ko-KR"/>
          </a:p>
        </p:txBody>
      </p:sp>
    </p:spTree>
    <p:extLst>
      <p:ext uri="{BB962C8B-B14F-4D97-AF65-F5344CB8AC3E}">
        <p14:creationId xmlns:p14="http://schemas.microsoft.com/office/powerpoint/2010/main" val="4165180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467258" y="12677535"/>
            <a:ext cx="13915169" cy="26329644"/>
          </a:xfrm>
        </p:spPr>
        <p:txBody>
          <a:bodyPr/>
          <a:lstStyle>
            <a:lvl1pPr>
              <a:defRPr sz="2731"/>
            </a:lvl1pPr>
            <a:lvl2pPr>
              <a:defRPr sz="2340"/>
            </a:lvl2pPr>
            <a:lvl3pPr>
              <a:defRPr sz="1950"/>
            </a:lvl3pPr>
            <a:lvl4pPr>
              <a:defRPr sz="1755"/>
            </a:lvl4pPr>
            <a:lvl5pPr>
              <a:defRPr sz="1755"/>
            </a:lvl5pPr>
            <a:lvl6pPr>
              <a:defRPr sz="1755"/>
            </a:lvl6pPr>
            <a:lvl7pPr>
              <a:defRPr sz="1755"/>
            </a:lvl7pPr>
            <a:lvl8pPr>
              <a:defRPr sz="1755"/>
            </a:lvl8pPr>
            <a:lvl9pPr>
              <a:defRPr sz="17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39182" y="12677535"/>
            <a:ext cx="13915169" cy="26329644"/>
          </a:xfrm>
        </p:spPr>
        <p:txBody>
          <a:bodyPr/>
          <a:lstStyle>
            <a:lvl1pPr>
              <a:defRPr sz="2731"/>
            </a:lvl1pPr>
            <a:lvl2pPr>
              <a:defRPr sz="2340"/>
            </a:lvl2pPr>
            <a:lvl3pPr>
              <a:defRPr sz="1950"/>
            </a:lvl3pPr>
            <a:lvl4pPr>
              <a:defRPr sz="1755"/>
            </a:lvl4pPr>
            <a:lvl5pPr>
              <a:defRPr sz="1755"/>
            </a:lvl5pPr>
            <a:lvl6pPr>
              <a:defRPr sz="1755"/>
            </a:lvl6pPr>
            <a:lvl7pPr>
              <a:defRPr sz="1755"/>
            </a:lvl7pPr>
            <a:lvl8pPr>
              <a:defRPr sz="1755"/>
            </a:lvl8pPr>
            <a:lvl9pPr>
              <a:defRPr sz="17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7" name="Rectangle 6"/>
          <p:cNvSpPr>
            <a:spLocks noGrp="1" noChangeArrowheads="1"/>
          </p:cNvSpPr>
          <p:nvPr>
            <p:ph type="sldNum" sz="quarter" idx="12"/>
          </p:nvPr>
        </p:nvSpPr>
        <p:spPr>
          <a:ln/>
        </p:spPr>
        <p:txBody>
          <a:bodyPr/>
          <a:lstStyle>
            <a:lvl1pPr>
              <a:defRPr/>
            </a:lvl1pPr>
          </a:lstStyle>
          <a:p>
            <a:fld id="{A1A94D87-3B64-4107-994F-7451C10D35F9}" type="slidenum">
              <a:rPr lang="en-US" altLang="ko-KR"/>
              <a:pPr/>
              <a:t>‹#›</a:t>
            </a:fld>
            <a:endParaRPr lang="en-US" altLang="ko-KR"/>
          </a:p>
        </p:txBody>
      </p:sp>
    </p:spTree>
    <p:extLst>
      <p:ext uri="{BB962C8B-B14F-4D97-AF65-F5344CB8AC3E}">
        <p14:creationId xmlns:p14="http://schemas.microsoft.com/office/powerpoint/2010/main" val="410910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18" y="1757106"/>
            <a:ext cx="29629744" cy="731414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9823617"/>
            <a:ext cx="14545452" cy="4093573"/>
          </a:xfrm>
        </p:spPr>
        <p:txBody>
          <a:bodyPr anchor="b"/>
          <a:lstStyle>
            <a:lvl1pPr marL="0" indent="0">
              <a:buNone/>
              <a:defRPr sz="2340" b="1"/>
            </a:lvl1pPr>
            <a:lvl2pPr marL="451605" indent="0">
              <a:buNone/>
              <a:defRPr sz="1950" b="1"/>
            </a:lvl2pPr>
            <a:lvl3pPr marL="903212" indent="0">
              <a:buNone/>
              <a:defRPr sz="1755" b="1"/>
            </a:lvl3pPr>
            <a:lvl4pPr marL="1354819" indent="0">
              <a:buNone/>
              <a:defRPr sz="1559" b="1"/>
            </a:lvl4pPr>
            <a:lvl5pPr marL="1806423" indent="0">
              <a:buNone/>
              <a:defRPr sz="1559" b="1"/>
            </a:lvl5pPr>
            <a:lvl6pPr marL="2258031" indent="0">
              <a:buNone/>
              <a:defRPr sz="1559" b="1"/>
            </a:lvl6pPr>
            <a:lvl7pPr marL="2709637" indent="0">
              <a:buNone/>
              <a:defRPr sz="1559" b="1"/>
            </a:lvl7pPr>
            <a:lvl8pPr marL="3161243" indent="0">
              <a:buNone/>
              <a:defRPr sz="1559" b="1"/>
            </a:lvl8pPr>
            <a:lvl9pPr marL="3612850" indent="0">
              <a:buNone/>
              <a:defRPr sz="1559" b="1"/>
            </a:lvl9pPr>
          </a:lstStyle>
          <a:p>
            <a:pPr lvl="0"/>
            <a:r>
              <a:rPr lang="en-US"/>
              <a:t>Click to edit Master text styles</a:t>
            </a:r>
          </a:p>
        </p:txBody>
      </p:sp>
      <p:sp>
        <p:nvSpPr>
          <p:cNvPr id="4" name="Content Placeholder 3"/>
          <p:cNvSpPr>
            <a:spLocks noGrp="1"/>
          </p:cNvSpPr>
          <p:nvPr>
            <p:ph sz="half" idx="2"/>
          </p:nvPr>
        </p:nvSpPr>
        <p:spPr>
          <a:xfrm>
            <a:off x="1645920" y="13917190"/>
            <a:ext cx="14545452" cy="25283626"/>
          </a:xfrm>
        </p:spPr>
        <p:txBody>
          <a:bodyPr/>
          <a:lstStyle>
            <a:lvl1pPr>
              <a:defRPr sz="2340"/>
            </a:lvl1pPr>
            <a:lvl2pPr>
              <a:defRPr sz="1950"/>
            </a:lvl2pPr>
            <a:lvl3pPr>
              <a:defRPr sz="1755"/>
            </a:lvl3pPr>
            <a:lvl4pPr>
              <a:defRPr sz="1559"/>
            </a:lvl4pPr>
            <a:lvl5pPr>
              <a:defRPr sz="1559"/>
            </a:lvl5pPr>
            <a:lvl6pPr>
              <a:defRPr sz="1559"/>
            </a:lvl6pPr>
            <a:lvl7pPr>
              <a:defRPr sz="1559"/>
            </a:lvl7pPr>
            <a:lvl8pPr>
              <a:defRPr sz="1559"/>
            </a:lvl8pPr>
            <a:lvl9pPr>
              <a:defRPr sz="155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3690" y="9823617"/>
            <a:ext cx="14551983" cy="4093573"/>
          </a:xfrm>
        </p:spPr>
        <p:txBody>
          <a:bodyPr anchor="b"/>
          <a:lstStyle>
            <a:lvl1pPr marL="0" indent="0">
              <a:buNone/>
              <a:defRPr sz="2340" b="1"/>
            </a:lvl1pPr>
            <a:lvl2pPr marL="451605" indent="0">
              <a:buNone/>
              <a:defRPr sz="1950" b="1"/>
            </a:lvl2pPr>
            <a:lvl3pPr marL="903212" indent="0">
              <a:buNone/>
              <a:defRPr sz="1755" b="1"/>
            </a:lvl3pPr>
            <a:lvl4pPr marL="1354819" indent="0">
              <a:buNone/>
              <a:defRPr sz="1559" b="1"/>
            </a:lvl4pPr>
            <a:lvl5pPr marL="1806423" indent="0">
              <a:buNone/>
              <a:defRPr sz="1559" b="1"/>
            </a:lvl5pPr>
            <a:lvl6pPr marL="2258031" indent="0">
              <a:buNone/>
              <a:defRPr sz="1559" b="1"/>
            </a:lvl6pPr>
            <a:lvl7pPr marL="2709637" indent="0">
              <a:buNone/>
              <a:defRPr sz="1559" b="1"/>
            </a:lvl7pPr>
            <a:lvl8pPr marL="3161243" indent="0">
              <a:buNone/>
              <a:defRPr sz="1559" b="1"/>
            </a:lvl8pPr>
            <a:lvl9pPr marL="3612850" indent="0">
              <a:buNone/>
              <a:defRPr sz="1559" b="1"/>
            </a:lvl9pPr>
          </a:lstStyle>
          <a:p>
            <a:pPr lvl="0"/>
            <a:r>
              <a:rPr lang="en-US"/>
              <a:t>Click to edit Master text styles</a:t>
            </a:r>
          </a:p>
        </p:txBody>
      </p:sp>
      <p:sp>
        <p:nvSpPr>
          <p:cNvPr id="6" name="Content Placeholder 5"/>
          <p:cNvSpPr>
            <a:spLocks noGrp="1"/>
          </p:cNvSpPr>
          <p:nvPr>
            <p:ph sz="quarter" idx="4"/>
          </p:nvPr>
        </p:nvSpPr>
        <p:spPr>
          <a:xfrm>
            <a:off x="16723690" y="13917190"/>
            <a:ext cx="14551983" cy="25283626"/>
          </a:xfrm>
        </p:spPr>
        <p:txBody>
          <a:bodyPr/>
          <a:lstStyle>
            <a:lvl1pPr>
              <a:defRPr sz="2340"/>
            </a:lvl1pPr>
            <a:lvl2pPr>
              <a:defRPr sz="1950"/>
            </a:lvl2pPr>
            <a:lvl3pPr>
              <a:defRPr sz="1755"/>
            </a:lvl3pPr>
            <a:lvl4pPr>
              <a:defRPr sz="1559"/>
            </a:lvl4pPr>
            <a:lvl5pPr>
              <a:defRPr sz="1559"/>
            </a:lvl5pPr>
            <a:lvl6pPr>
              <a:defRPr sz="1559"/>
            </a:lvl6pPr>
            <a:lvl7pPr>
              <a:defRPr sz="1559"/>
            </a:lvl7pPr>
            <a:lvl8pPr>
              <a:defRPr sz="1559"/>
            </a:lvl8pPr>
            <a:lvl9pPr>
              <a:defRPr sz="155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8"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9" name="Rectangle 6"/>
          <p:cNvSpPr>
            <a:spLocks noGrp="1" noChangeArrowheads="1"/>
          </p:cNvSpPr>
          <p:nvPr>
            <p:ph type="sldNum" sz="quarter" idx="12"/>
          </p:nvPr>
        </p:nvSpPr>
        <p:spPr>
          <a:ln/>
        </p:spPr>
        <p:txBody>
          <a:bodyPr/>
          <a:lstStyle>
            <a:lvl1pPr>
              <a:defRPr/>
            </a:lvl1pPr>
          </a:lstStyle>
          <a:p>
            <a:fld id="{44E5F3EE-5509-4CBF-9CB6-7D63EEDDD7CD}" type="slidenum">
              <a:rPr lang="en-US" altLang="ko-KR"/>
              <a:pPr/>
              <a:t>‹#›</a:t>
            </a:fld>
            <a:endParaRPr lang="en-US" altLang="ko-KR"/>
          </a:p>
        </p:txBody>
      </p:sp>
    </p:spTree>
    <p:extLst>
      <p:ext uri="{BB962C8B-B14F-4D97-AF65-F5344CB8AC3E}">
        <p14:creationId xmlns:p14="http://schemas.microsoft.com/office/powerpoint/2010/main" val="345148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4"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5" name="Rectangle 6"/>
          <p:cNvSpPr>
            <a:spLocks noGrp="1" noChangeArrowheads="1"/>
          </p:cNvSpPr>
          <p:nvPr>
            <p:ph type="sldNum" sz="quarter" idx="12"/>
          </p:nvPr>
        </p:nvSpPr>
        <p:spPr>
          <a:ln/>
        </p:spPr>
        <p:txBody>
          <a:bodyPr/>
          <a:lstStyle>
            <a:lvl1pPr>
              <a:defRPr/>
            </a:lvl1pPr>
          </a:lstStyle>
          <a:p>
            <a:fld id="{0DF89ED7-B1ED-4DBF-9991-A1D836FEED05}" type="slidenum">
              <a:rPr lang="en-US" altLang="ko-KR"/>
              <a:pPr/>
              <a:t>‹#›</a:t>
            </a:fld>
            <a:endParaRPr lang="en-US" altLang="ko-KR"/>
          </a:p>
        </p:txBody>
      </p:sp>
    </p:spTree>
    <p:extLst>
      <p:ext uri="{BB962C8B-B14F-4D97-AF65-F5344CB8AC3E}">
        <p14:creationId xmlns:p14="http://schemas.microsoft.com/office/powerpoint/2010/main" val="60637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3"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4" name="Rectangle 6"/>
          <p:cNvSpPr>
            <a:spLocks noGrp="1" noChangeArrowheads="1"/>
          </p:cNvSpPr>
          <p:nvPr>
            <p:ph type="sldNum" sz="quarter" idx="12"/>
          </p:nvPr>
        </p:nvSpPr>
        <p:spPr>
          <a:ln/>
        </p:spPr>
        <p:txBody>
          <a:bodyPr/>
          <a:lstStyle>
            <a:lvl1pPr>
              <a:defRPr/>
            </a:lvl1pPr>
          </a:lstStyle>
          <a:p>
            <a:fld id="{E03799A9-CF67-4043-BA50-98DE5602A6BA}" type="slidenum">
              <a:rPr lang="en-US" altLang="ko-KR"/>
              <a:pPr/>
              <a:t>‹#›</a:t>
            </a:fld>
            <a:endParaRPr lang="en-US" altLang="ko-KR"/>
          </a:p>
        </p:txBody>
      </p:sp>
    </p:spTree>
    <p:extLst>
      <p:ext uri="{BB962C8B-B14F-4D97-AF65-F5344CB8AC3E}">
        <p14:creationId xmlns:p14="http://schemas.microsoft.com/office/powerpoint/2010/main" val="236329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18" y="1747586"/>
            <a:ext cx="10830712" cy="7434776"/>
          </a:xfrm>
        </p:spPr>
        <p:txBody>
          <a:bodyPr anchor="b"/>
          <a:lstStyle>
            <a:lvl1pPr algn="l">
              <a:defRPr sz="1950" b="1"/>
            </a:lvl1pPr>
          </a:lstStyle>
          <a:p>
            <a:r>
              <a:rPr lang="en-US"/>
              <a:t>Click to edit Master title style</a:t>
            </a:r>
          </a:p>
        </p:txBody>
      </p:sp>
      <p:sp>
        <p:nvSpPr>
          <p:cNvPr id="3" name="Content Placeholder 2"/>
          <p:cNvSpPr>
            <a:spLocks noGrp="1"/>
          </p:cNvSpPr>
          <p:nvPr>
            <p:ph idx="1"/>
          </p:nvPr>
        </p:nvSpPr>
        <p:spPr>
          <a:xfrm>
            <a:off x="12871779" y="1747590"/>
            <a:ext cx="18403882" cy="37453229"/>
          </a:xfrm>
        </p:spPr>
        <p:txBody>
          <a:bodyPr/>
          <a:lstStyle>
            <a:lvl1pPr>
              <a:defRPr sz="3122"/>
            </a:lvl1pPr>
            <a:lvl2pPr>
              <a:defRPr sz="2731"/>
            </a:lvl2pPr>
            <a:lvl3pPr>
              <a:defRPr sz="2340"/>
            </a:lvl3pPr>
            <a:lvl4pPr>
              <a:defRPr sz="1950"/>
            </a:lvl4pPr>
            <a:lvl5pPr>
              <a:defRPr sz="1950"/>
            </a:lvl5pPr>
            <a:lvl6pPr>
              <a:defRPr sz="1950"/>
            </a:lvl6pPr>
            <a:lvl7pPr>
              <a:defRPr sz="1950"/>
            </a:lvl7pPr>
            <a:lvl8pPr>
              <a:defRPr sz="1950"/>
            </a:lvl8pPr>
            <a:lvl9pPr>
              <a:defRPr sz="1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18" y="9182370"/>
            <a:ext cx="10830712" cy="30018453"/>
          </a:xfrm>
        </p:spPr>
        <p:txBody>
          <a:bodyPr/>
          <a:lstStyle>
            <a:lvl1pPr marL="0" indent="0">
              <a:buNone/>
              <a:defRPr sz="1365"/>
            </a:lvl1pPr>
            <a:lvl2pPr marL="451605" indent="0">
              <a:buNone/>
              <a:defRPr sz="1171"/>
            </a:lvl2pPr>
            <a:lvl3pPr marL="903212" indent="0">
              <a:buNone/>
              <a:defRPr sz="975"/>
            </a:lvl3pPr>
            <a:lvl4pPr marL="1354819" indent="0">
              <a:buNone/>
              <a:defRPr sz="878"/>
            </a:lvl4pPr>
            <a:lvl5pPr marL="1806423" indent="0">
              <a:buNone/>
              <a:defRPr sz="878"/>
            </a:lvl5pPr>
            <a:lvl6pPr marL="2258031" indent="0">
              <a:buNone/>
              <a:defRPr sz="878"/>
            </a:lvl6pPr>
            <a:lvl7pPr marL="2709637" indent="0">
              <a:buNone/>
              <a:defRPr sz="878"/>
            </a:lvl7pPr>
            <a:lvl8pPr marL="3161243" indent="0">
              <a:buNone/>
              <a:defRPr sz="878"/>
            </a:lvl8pPr>
            <a:lvl9pPr marL="3612850" indent="0">
              <a:buNone/>
              <a:defRPr sz="878"/>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7" name="Rectangle 6"/>
          <p:cNvSpPr>
            <a:spLocks noGrp="1" noChangeArrowheads="1"/>
          </p:cNvSpPr>
          <p:nvPr>
            <p:ph type="sldNum" sz="quarter" idx="12"/>
          </p:nvPr>
        </p:nvSpPr>
        <p:spPr>
          <a:ln/>
        </p:spPr>
        <p:txBody>
          <a:bodyPr/>
          <a:lstStyle>
            <a:lvl1pPr>
              <a:defRPr/>
            </a:lvl1pPr>
          </a:lstStyle>
          <a:p>
            <a:fld id="{BB47F313-A53E-4617-8785-87661601C745}" type="slidenum">
              <a:rPr lang="en-US" altLang="ko-KR"/>
              <a:pPr/>
              <a:t>‹#›</a:t>
            </a:fld>
            <a:endParaRPr lang="en-US" altLang="ko-KR"/>
          </a:p>
        </p:txBody>
      </p:sp>
    </p:spTree>
    <p:extLst>
      <p:ext uri="{BB962C8B-B14F-4D97-AF65-F5344CB8AC3E}">
        <p14:creationId xmlns:p14="http://schemas.microsoft.com/office/powerpoint/2010/main" val="2332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3042" y="30718456"/>
            <a:ext cx="19752618" cy="3626913"/>
          </a:xfrm>
        </p:spPr>
        <p:txBody>
          <a:bodyPr anchor="b"/>
          <a:lstStyle>
            <a:lvl1pPr algn="l">
              <a:defRPr sz="1950" b="1"/>
            </a:lvl1pPr>
          </a:lstStyle>
          <a:p>
            <a:r>
              <a:rPr lang="en-US"/>
              <a:t>Click to edit Master title style</a:t>
            </a:r>
          </a:p>
        </p:txBody>
      </p:sp>
      <p:sp>
        <p:nvSpPr>
          <p:cNvPr id="3" name="Picture Placeholder 2"/>
          <p:cNvSpPr>
            <a:spLocks noGrp="1"/>
          </p:cNvSpPr>
          <p:nvPr>
            <p:ph type="pic" idx="1"/>
          </p:nvPr>
        </p:nvSpPr>
        <p:spPr>
          <a:xfrm>
            <a:off x="6453042" y="3920562"/>
            <a:ext cx="19752618" cy="26331229"/>
          </a:xfrm>
        </p:spPr>
        <p:txBody>
          <a:bodyPr/>
          <a:lstStyle>
            <a:lvl1pPr marL="0" indent="0">
              <a:buNone/>
              <a:defRPr sz="3122"/>
            </a:lvl1pPr>
            <a:lvl2pPr marL="451605" indent="0">
              <a:buNone/>
              <a:defRPr sz="2731"/>
            </a:lvl2pPr>
            <a:lvl3pPr marL="903212" indent="0">
              <a:buNone/>
              <a:defRPr sz="2340"/>
            </a:lvl3pPr>
            <a:lvl4pPr marL="1354819" indent="0">
              <a:buNone/>
              <a:defRPr sz="1950"/>
            </a:lvl4pPr>
            <a:lvl5pPr marL="1806423" indent="0">
              <a:buNone/>
              <a:defRPr sz="1950"/>
            </a:lvl5pPr>
            <a:lvl6pPr marL="2258031" indent="0">
              <a:buNone/>
              <a:defRPr sz="1950"/>
            </a:lvl6pPr>
            <a:lvl7pPr marL="2709637" indent="0">
              <a:buNone/>
              <a:defRPr sz="1950"/>
            </a:lvl7pPr>
            <a:lvl8pPr marL="3161243" indent="0">
              <a:buNone/>
              <a:defRPr sz="1950"/>
            </a:lvl8pPr>
            <a:lvl9pPr marL="3612850" indent="0">
              <a:buNone/>
              <a:defRPr sz="1950"/>
            </a:lvl9pPr>
          </a:lstStyle>
          <a:p>
            <a:pPr lvl="0"/>
            <a:endParaRPr lang="en-US" noProof="0"/>
          </a:p>
        </p:txBody>
      </p:sp>
      <p:sp>
        <p:nvSpPr>
          <p:cNvPr id="4" name="Text Placeholder 3"/>
          <p:cNvSpPr>
            <a:spLocks noGrp="1"/>
          </p:cNvSpPr>
          <p:nvPr>
            <p:ph type="body" sz="half" idx="2"/>
          </p:nvPr>
        </p:nvSpPr>
        <p:spPr>
          <a:xfrm>
            <a:off x="6453042" y="34345365"/>
            <a:ext cx="19752618" cy="5149105"/>
          </a:xfrm>
        </p:spPr>
        <p:txBody>
          <a:bodyPr/>
          <a:lstStyle>
            <a:lvl1pPr marL="0" indent="0">
              <a:buNone/>
              <a:defRPr sz="1365"/>
            </a:lvl1pPr>
            <a:lvl2pPr marL="451605" indent="0">
              <a:buNone/>
              <a:defRPr sz="1171"/>
            </a:lvl2pPr>
            <a:lvl3pPr marL="903212" indent="0">
              <a:buNone/>
              <a:defRPr sz="975"/>
            </a:lvl3pPr>
            <a:lvl4pPr marL="1354819" indent="0">
              <a:buNone/>
              <a:defRPr sz="878"/>
            </a:lvl4pPr>
            <a:lvl5pPr marL="1806423" indent="0">
              <a:buNone/>
              <a:defRPr sz="878"/>
            </a:lvl5pPr>
            <a:lvl6pPr marL="2258031" indent="0">
              <a:buNone/>
              <a:defRPr sz="878"/>
            </a:lvl6pPr>
            <a:lvl7pPr marL="2709637" indent="0">
              <a:buNone/>
              <a:defRPr sz="878"/>
            </a:lvl7pPr>
            <a:lvl8pPr marL="3161243" indent="0">
              <a:buNone/>
              <a:defRPr sz="878"/>
            </a:lvl8pPr>
            <a:lvl9pPr marL="3612850" indent="0">
              <a:buNone/>
              <a:defRPr sz="878"/>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ko-KR" altLang="ko-KR"/>
          </a:p>
        </p:txBody>
      </p:sp>
      <p:sp>
        <p:nvSpPr>
          <p:cNvPr id="7" name="Rectangle 6"/>
          <p:cNvSpPr>
            <a:spLocks noGrp="1" noChangeArrowheads="1"/>
          </p:cNvSpPr>
          <p:nvPr>
            <p:ph type="sldNum" sz="quarter" idx="12"/>
          </p:nvPr>
        </p:nvSpPr>
        <p:spPr>
          <a:ln/>
        </p:spPr>
        <p:txBody>
          <a:bodyPr/>
          <a:lstStyle>
            <a:lvl1pPr>
              <a:defRPr/>
            </a:lvl1pPr>
          </a:lstStyle>
          <a:p>
            <a:fld id="{A2C43A5D-912F-4A3E-A0D9-FD71AE08B9FD}" type="slidenum">
              <a:rPr lang="en-US" altLang="ko-KR"/>
              <a:pPr/>
              <a:t>‹#›</a:t>
            </a:fld>
            <a:endParaRPr lang="en-US" altLang="ko-KR"/>
          </a:p>
        </p:txBody>
      </p:sp>
    </p:spTree>
    <p:extLst>
      <p:ext uri="{BB962C8B-B14F-4D97-AF65-F5344CB8AC3E}">
        <p14:creationId xmlns:p14="http://schemas.microsoft.com/office/powerpoint/2010/main" val="3821480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466977" y="3903673"/>
            <a:ext cx="27987626" cy="7313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82230" tIns="191115" rIns="382230" bIns="191115" numCol="1" anchor="ctr" anchorCtr="0" compatLnSpc="1">
            <a:prstTxWarp prst="textNoShape">
              <a:avLst/>
            </a:prstTxWarp>
          </a:bodyPr>
          <a:lstStyle/>
          <a:p>
            <a:pPr lvl="0"/>
            <a:r>
              <a:rPr lang="en-US" altLang="ko-KR"/>
              <a:t>Click to edit Master title style</a:t>
            </a:r>
          </a:p>
        </p:txBody>
      </p:sp>
      <p:sp>
        <p:nvSpPr>
          <p:cNvPr id="1027" name="Rectangle 3"/>
          <p:cNvSpPr>
            <a:spLocks noGrp="1" noChangeArrowheads="1"/>
          </p:cNvSpPr>
          <p:nvPr>
            <p:ph type="body" idx="1"/>
          </p:nvPr>
        </p:nvSpPr>
        <p:spPr bwMode="auto">
          <a:xfrm>
            <a:off x="2466977" y="12677613"/>
            <a:ext cx="27987626" cy="26328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82230" tIns="191115" rIns="382230" bIns="191115"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028" name="Rectangle 4"/>
          <p:cNvSpPr>
            <a:spLocks noGrp="1" noChangeArrowheads="1"/>
          </p:cNvSpPr>
          <p:nvPr>
            <p:ph type="dt" sz="half" idx="2"/>
          </p:nvPr>
        </p:nvSpPr>
        <p:spPr bwMode="auto">
          <a:xfrm>
            <a:off x="2466975" y="39979600"/>
            <a:ext cx="6859588" cy="2930287"/>
          </a:xfrm>
          <a:prstGeom prst="rect">
            <a:avLst/>
          </a:prstGeom>
          <a:noFill/>
          <a:ln w="9525">
            <a:noFill/>
            <a:miter lim="800000"/>
            <a:headEnd/>
            <a:tailEnd/>
          </a:ln>
          <a:effectLst/>
        </p:spPr>
        <p:txBody>
          <a:bodyPr vert="horz" wrap="square" lIns="382230" tIns="191115" rIns="382230" bIns="191115" numCol="1" anchor="t" anchorCtr="0" compatLnSpc="1">
            <a:prstTxWarp prst="textNoShape">
              <a:avLst/>
            </a:prstTxWarp>
          </a:bodyPr>
          <a:lstStyle>
            <a:lvl1pPr>
              <a:defRPr sz="5656">
                <a:latin typeface="Times New Roman" pitchFamily="-108" charset="0"/>
                <a:ea typeface="ＭＳ Ｐゴシック" pitchFamily="-108" charset="-128"/>
              </a:defRPr>
            </a:lvl1pPr>
          </a:lstStyle>
          <a:p>
            <a:pPr>
              <a:defRPr/>
            </a:pPr>
            <a:endParaRPr lang="ko-KR" altLang="ko-KR"/>
          </a:p>
        </p:txBody>
      </p:sp>
      <p:sp>
        <p:nvSpPr>
          <p:cNvPr id="1029" name="Rectangle 5"/>
          <p:cNvSpPr>
            <a:spLocks noGrp="1" noChangeArrowheads="1"/>
          </p:cNvSpPr>
          <p:nvPr>
            <p:ph type="ftr" sz="quarter" idx="3"/>
          </p:nvPr>
        </p:nvSpPr>
        <p:spPr bwMode="auto">
          <a:xfrm>
            <a:off x="11250615" y="39979600"/>
            <a:ext cx="10420350" cy="2930287"/>
          </a:xfrm>
          <a:prstGeom prst="rect">
            <a:avLst/>
          </a:prstGeom>
          <a:noFill/>
          <a:ln w="9525">
            <a:noFill/>
            <a:miter lim="800000"/>
            <a:headEnd/>
            <a:tailEnd/>
          </a:ln>
          <a:effectLst/>
        </p:spPr>
        <p:txBody>
          <a:bodyPr vert="horz" wrap="square" lIns="382230" tIns="191115" rIns="382230" bIns="191115" numCol="1" anchor="t" anchorCtr="0" compatLnSpc="1">
            <a:prstTxWarp prst="textNoShape">
              <a:avLst/>
            </a:prstTxWarp>
          </a:bodyPr>
          <a:lstStyle>
            <a:lvl1pPr algn="ctr">
              <a:defRPr sz="5656">
                <a:latin typeface="Times New Roman" pitchFamily="-108" charset="0"/>
                <a:ea typeface="ＭＳ Ｐゴシック" pitchFamily="-108" charset="-128"/>
              </a:defRPr>
            </a:lvl1pPr>
          </a:lstStyle>
          <a:p>
            <a:pPr>
              <a:defRPr/>
            </a:pPr>
            <a:endParaRPr lang="ko-KR" altLang="ko-KR"/>
          </a:p>
        </p:txBody>
      </p:sp>
      <p:sp>
        <p:nvSpPr>
          <p:cNvPr id="1030" name="Rectangle 6"/>
          <p:cNvSpPr>
            <a:spLocks noGrp="1" noChangeArrowheads="1"/>
          </p:cNvSpPr>
          <p:nvPr>
            <p:ph type="sldNum" sz="quarter" idx="4"/>
          </p:nvPr>
        </p:nvSpPr>
        <p:spPr bwMode="auto">
          <a:xfrm>
            <a:off x="23595016" y="39979600"/>
            <a:ext cx="6859588" cy="2930287"/>
          </a:xfrm>
          <a:prstGeom prst="rect">
            <a:avLst/>
          </a:prstGeom>
          <a:noFill/>
          <a:ln w="9525">
            <a:noFill/>
            <a:miter lim="800000"/>
            <a:headEnd/>
            <a:tailEnd/>
          </a:ln>
          <a:effectLst/>
        </p:spPr>
        <p:txBody>
          <a:bodyPr vert="horz" wrap="square" lIns="382230" tIns="191115" rIns="382230" bIns="191115" numCol="1" anchor="t" anchorCtr="0" compatLnSpc="1">
            <a:prstTxWarp prst="textNoShape">
              <a:avLst/>
            </a:prstTxWarp>
          </a:bodyPr>
          <a:lstStyle>
            <a:lvl1pPr algn="r">
              <a:defRPr sz="5656">
                <a:latin typeface="Times New Roman" panose="02020603050405020304" pitchFamily="18" charset="0"/>
              </a:defRPr>
            </a:lvl1pPr>
          </a:lstStyle>
          <a:p>
            <a:fld id="{332002FD-CC5C-4CB8-AA68-0A162D17B32E}" type="slidenum">
              <a:rPr lang="en-US" altLang="ko-KR"/>
              <a:pPr/>
              <a:t>‹#›</a:t>
            </a:fld>
            <a:endParaRPr lang="en-US" altLang="ko-K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726216" rtl="0" eaLnBrk="0" fontAlgn="base" hangingPunct="0">
        <a:spcBef>
          <a:spcPct val="0"/>
        </a:spcBef>
        <a:spcAft>
          <a:spcPct val="0"/>
        </a:spcAft>
        <a:defRPr sz="17945">
          <a:solidFill>
            <a:schemeClr val="tx2"/>
          </a:solidFill>
          <a:latin typeface="+mj-lt"/>
          <a:ea typeface="ＭＳ Ｐゴシック" pitchFamily="-108" charset="-128"/>
          <a:cs typeface="+mj-cs"/>
        </a:defRPr>
      </a:lvl1pPr>
      <a:lvl2pPr algn="ctr" defTabSz="3726216" rtl="0" eaLnBrk="0" fontAlgn="base" hangingPunct="0">
        <a:spcBef>
          <a:spcPct val="0"/>
        </a:spcBef>
        <a:spcAft>
          <a:spcPct val="0"/>
        </a:spcAft>
        <a:defRPr sz="17945">
          <a:solidFill>
            <a:schemeClr val="tx2"/>
          </a:solidFill>
          <a:latin typeface="Times New Roman" pitchFamily="-108" charset="0"/>
          <a:ea typeface="ＭＳ Ｐゴシック" pitchFamily="-108" charset="-128"/>
        </a:defRPr>
      </a:lvl2pPr>
      <a:lvl3pPr algn="ctr" defTabSz="3726216" rtl="0" eaLnBrk="0" fontAlgn="base" hangingPunct="0">
        <a:spcBef>
          <a:spcPct val="0"/>
        </a:spcBef>
        <a:spcAft>
          <a:spcPct val="0"/>
        </a:spcAft>
        <a:defRPr sz="17945">
          <a:solidFill>
            <a:schemeClr val="tx2"/>
          </a:solidFill>
          <a:latin typeface="Times New Roman" pitchFamily="-108" charset="0"/>
          <a:ea typeface="ＭＳ Ｐゴシック" pitchFamily="-108" charset="-128"/>
        </a:defRPr>
      </a:lvl3pPr>
      <a:lvl4pPr algn="ctr" defTabSz="3726216" rtl="0" eaLnBrk="0" fontAlgn="base" hangingPunct="0">
        <a:spcBef>
          <a:spcPct val="0"/>
        </a:spcBef>
        <a:spcAft>
          <a:spcPct val="0"/>
        </a:spcAft>
        <a:defRPr sz="17945">
          <a:solidFill>
            <a:schemeClr val="tx2"/>
          </a:solidFill>
          <a:latin typeface="Times New Roman" pitchFamily="-108" charset="0"/>
          <a:ea typeface="ＭＳ Ｐゴシック" pitchFamily="-108" charset="-128"/>
        </a:defRPr>
      </a:lvl4pPr>
      <a:lvl5pPr algn="ctr" defTabSz="3726216" rtl="0" eaLnBrk="0" fontAlgn="base" hangingPunct="0">
        <a:spcBef>
          <a:spcPct val="0"/>
        </a:spcBef>
        <a:spcAft>
          <a:spcPct val="0"/>
        </a:spcAft>
        <a:defRPr sz="17945">
          <a:solidFill>
            <a:schemeClr val="tx2"/>
          </a:solidFill>
          <a:latin typeface="Times New Roman" pitchFamily="-108" charset="0"/>
          <a:ea typeface="ＭＳ Ｐゴシック" pitchFamily="-108" charset="-128"/>
        </a:defRPr>
      </a:lvl5pPr>
      <a:lvl6pPr marL="451605" algn="ctr" defTabSz="3727318" rtl="0" eaLnBrk="0" fontAlgn="base" hangingPunct="0">
        <a:spcBef>
          <a:spcPct val="0"/>
        </a:spcBef>
        <a:spcAft>
          <a:spcPct val="0"/>
        </a:spcAft>
        <a:defRPr sz="17945">
          <a:solidFill>
            <a:schemeClr val="tx2"/>
          </a:solidFill>
          <a:latin typeface="Times New Roman" pitchFamily="-108" charset="0"/>
        </a:defRPr>
      </a:lvl6pPr>
      <a:lvl7pPr marL="903212" algn="ctr" defTabSz="3727318" rtl="0" eaLnBrk="0" fontAlgn="base" hangingPunct="0">
        <a:spcBef>
          <a:spcPct val="0"/>
        </a:spcBef>
        <a:spcAft>
          <a:spcPct val="0"/>
        </a:spcAft>
        <a:defRPr sz="17945">
          <a:solidFill>
            <a:schemeClr val="tx2"/>
          </a:solidFill>
          <a:latin typeface="Times New Roman" pitchFamily="-108" charset="0"/>
        </a:defRPr>
      </a:lvl7pPr>
      <a:lvl8pPr marL="1354819" algn="ctr" defTabSz="3727318" rtl="0" eaLnBrk="0" fontAlgn="base" hangingPunct="0">
        <a:spcBef>
          <a:spcPct val="0"/>
        </a:spcBef>
        <a:spcAft>
          <a:spcPct val="0"/>
        </a:spcAft>
        <a:defRPr sz="17945">
          <a:solidFill>
            <a:schemeClr val="tx2"/>
          </a:solidFill>
          <a:latin typeface="Times New Roman" pitchFamily="-108" charset="0"/>
        </a:defRPr>
      </a:lvl8pPr>
      <a:lvl9pPr marL="1806423" algn="ctr" defTabSz="3727318" rtl="0" eaLnBrk="0" fontAlgn="base" hangingPunct="0">
        <a:spcBef>
          <a:spcPct val="0"/>
        </a:spcBef>
        <a:spcAft>
          <a:spcPct val="0"/>
        </a:spcAft>
        <a:defRPr sz="17945">
          <a:solidFill>
            <a:schemeClr val="tx2"/>
          </a:solidFill>
          <a:latin typeface="Times New Roman" pitchFamily="-108" charset="0"/>
        </a:defRPr>
      </a:lvl9pPr>
    </p:titleStyle>
    <p:bodyStyle>
      <a:lvl1pPr marL="1394815" indent="-1394815" algn="l" defTabSz="3726216" rtl="0" eaLnBrk="0" fontAlgn="base" hangingPunct="0">
        <a:spcBef>
          <a:spcPct val="20000"/>
        </a:spcBef>
        <a:spcAft>
          <a:spcPct val="0"/>
        </a:spcAft>
        <a:buChar char="•"/>
        <a:defRPr sz="12970">
          <a:solidFill>
            <a:schemeClr val="tx1"/>
          </a:solidFill>
          <a:latin typeface="+mn-lt"/>
          <a:ea typeface="ＭＳ Ｐゴシック" pitchFamily="-108" charset="-128"/>
          <a:cs typeface="+mn-cs"/>
        </a:defRPr>
      </a:lvl1pPr>
      <a:lvl2pPr marL="3028033" indent="-1165700" algn="l" defTabSz="3726216" rtl="0" eaLnBrk="0" fontAlgn="base" hangingPunct="0">
        <a:spcBef>
          <a:spcPct val="20000"/>
        </a:spcBef>
        <a:spcAft>
          <a:spcPct val="0"/>
        </a:spcAft>
        <a:buChar char="–"/>
        <a:defRPr sz="11410">
          <a:solidFill>
            <a:schemeClr val="tx1"/>
          </a:solidFill>
          <a:latin typeface="+mn-lt"/>
          <a:ea typeface="ＭＳ Ｐゴシック" pitchFamily="-108" charset="-128"/>
        </a:defRPr>
      </a:lvl2pPr>
      <a:lvl3pPr marL="4656607" indent="-928844" algn="l" defTabSz="3726216" rtl="0" eaLnBrk="0" fontAlgn="base" hangingPunct="0">
        <a:spcBef>
          <a:spcPct val="20000"/>
        </a:spcBef>
        <a:spcAft>
          <a:spcPct val="0"/>
        </a:spcAft>
        <a:buChar char="•"/>
        <a:defRPr sz="9654">
          <a:solidFill>
            <a:schemeClr val="tx1"/>
          </a:solidFill>
          <a:latin typeface="+mn-lt"/>
          <a:ea typeface="ＭＳ Ｐゴシック" pitchFamily="-108" charset="-128"/>
        </a:defRPr>
      </a:lvl3pPr>
      <a:lvl4pPr marL="6522038" indent="-930393" algn="l" defTabSz="3726216" rtl="0" eaLnBrk="0" fontAlgn="base" hangingPunct="0">
        <a:spcBef>
          <a:spcPct val="20000"/>
        </a:spcBef>
        <a:spcAft>
          <a:spcPct val="0"/>
        </a:spcAft>
        <a:buChar char="–"/>
        <a:defRPr sz="8193">
          <a:solidFill>
            <a:schemeClr val="tx1"/>
          </a:solidFill>
          <a:latin typeface="+mn-lt"/>
          <a:ea typeface="ＭＳ Ｐゴシック" pitchFamily="-108" charset="-128"/>
        </a:defRPr>
      </a:lvl4pPr>
      <a:lvl5pPr marL="8385918" indent="-930393" algn="l" defTabSz="3726216" rtl="0" eaLnBrk="0" fontAlgn="base" hangingPunct="0">
        <a:spcBef>
          <a:spcPct val="20000"/>
        </a:spcBef>
        <a:spcAft>
          <a:spcPct val="0"/>
        </a:spcAft>
        <a:buChar char="»"/>
        <a:defRPr sz="8193">
          <a:solidFill>
            <a:schemeClr val="tx1"/>
          </a:solidFill>
          <a:latin typeface="+mn-lt"/>
          <a:ea typeface="ＭＳ Ｐゴシック" pitchFamily="-108" charset="-128"/>
        </a:defRPr>
      </a:lvl5pPr>
      <a:lvl6pPr marL="8837679" indent="-931438" algn="l" defTabSz="3727318" rtl="0" eaLnBrk="0" fontAlgn="base" hangingPunct="0">
        <a:spcBef>
          <a:spcPct val="20000"/>
        </a:spcBef>
        <a:spcAft>
          <a:spcPct val="0"/>
        </a:spcAft>
        <a:buChar char="»"/>
        <a:defRPr sz="8193">
          <a:solidFill>
            <a:schemeClr val="tx1"/>
          </a:solidFill>
          <a:latin typeface="+mn-lt"/>
          <a:ea typeface="ＭＳ Ｐゴシック" pitchFamily="-108" charset="-128"/>
        </a:defRPr>
      </a:lvl6pPr>
      <a:lvl7pPr marL="9289286" indent="-931438" algn="l" defTabSz="3727318" rtl="0" eaLnBrk="0" fontAlgn="base" hangingPunct="0">
        <a:spcBef>
          <a:spcPct val="20000"/>
        </a:spcBef>
        <a:spcAft>
          <a:spcPct val="0"/>
        </a:spcAft>
        <a:buChar char="»"/>
        <a:defRPr sz="8193">
          <a:solidFill>
            <a:schemeClr val="tx1"/>
          </a:solidFill>
          <a:latin typeface="+mn-lt"/>
          <a:ea typeface="ＭＳ Ｐゴシック" pitchFamily="-108" charset="-128"/>
        </a:defRPr>
      </a:lvl7pPr>
      <a:lvl8pPr marL="9740894" indent="-931438" algn="l" defTabSz="3727318" rtl="0" eaLnBrk="0" fontAlgn="base" hangingPunct="0">
        <a:spcBef>
          <a:spcPct val="20000"/>
        </a:spcBef>
        <a:spcAft>
          <a:spcPct val="0"/>
        </a:spcAft>
        <a:buChar char="»"/>
        <a:defRPr sz="8193">
          <a:solidFill>
            <a:schemeClr val="tx1"/>
          </a:solidFill>
          <a:latin typeface="+mn-lt"/>
          <a:ea typeface="ＭＳ Ｐゴシック" pitchFamily="-108" charset="-128"/>
        </a:defRPr>
      </a:lvl8pPr>
      <a:lvl9pPr marL="10192500" indent="-931438" algn="l" defTabSz="3727318" rtl="0" eaLnBrk="0" fontAlgn="base" hangingPunct="0">
        <a:spcBef>
          <a:spcPct val="20000"/>
        </a:spcBef>
        <a:spcAft>
          <a:spcPct val="0"/>
        </a:spcAft>
        <a:buChar char="»"/>
        <a:defRPr sz="8193">
          <a:solidFill>
            <a:schemeClr val="tx1"/>
          </a:solidFill>
          <a:latin typeface="+mn-lt"/>
          <a:ea typeface="ＭＳ Ｐゴシック" pitchFamily="-108" charset="-128"/>
        </a:defRPr>
      </a:lvl9pPr>
    </p:bodyStyle>
    <p:otherStyle>
      <a:defPPr>
        <a:defRPr lang="en-US"/>
      </a:defPPr>
      <a:lvl1pPr marL="0" algn="l" defTabSz="451605" rtl="0" eaLnBrk="1" latinLnBrk="0" hangingPunct="1">
        <a:defRPr sz="1755" kern="1200">
          <a:solidFill>
            <a:schemeClr val="tx1"/>
          </a:solidFill>
          <a:latin typeface="+mn-lt"/>
          <a:ea typeface="+mn-ea"/>
          <a:cs typeface="+mn-cs"/>
        </a:defRPr>
      </a:lvl1pPr>
      <a:lvl2pPr marL="451605" algn="l" defTabSz="451605" rtl="0" eaLnBrk="1" latinLnBrk="0" hangingPunct="1">
        <a:defRPr sz="1755" kern="1200">
          <a:solidFill>
            <a:schemeClr val="tx1"/>
          </a:solidFill>
          <a:latin typeface="+mn-lt"/>
          <a:ea typeface="+mn-ea"/>
          <a:cs typeface="+mn-cs"/>
        </a:defRPr>
      </a:lvl2pPr>
      <a:lvl3pPr marL="903212" algn="l" defTabSz="451605" rtl="0" eaLnBrk="1" latinLnBrk="0" hangingPunct="1">
        <a:defRPr sz="1755" kern="1200">
          <a:solidFill>
            <a:schemeClr val="tx1"/>
          </a:solidFill>
          <a:latin typeface="+mn-lt"/>
          <a:ea typeface="+mn-ea"/>
          <a:cs typeface="+mn-cs"/>
        </a:defRPr>
      </a:lvl3pPr>
      <a:lvl4pPr marL="1354819" algn="l" defTabSz="451605" rtl="0" eaLnBrk="1" latinLnBrk="0" hangingPunct="1">
        <a:defRPr sz="1755" kern="1200">
          <a:solidFill>
            <a:schemeClr val="tx1"/>
          </a:solidFill>
          <a:latin typeface="+mn-lt"/>
          <a:ea typeface="+mn-ea"/>
          <a:cs typeface="+mn-cs"/>
        </a:defRPr>
      </a:lvl4pPr>
      <a:lvl5pPr marL="1806423" algn="l" defTabSz="451605" rtl="0" eaLnBrk="1" latinLnBrk="0" hangingPunct="1">
        <a:defRPr sz="1755" kern="1200">
          <a:solidFill>
            <a:schemeClr val="tx1"/>
          </a:solidFill>
          <a:latin typeface="+mn-lt"/>
          <a:ea typeface="+mn-ea"/>
          <a:cs typeface="+mn-cs"/>
        </a:defRPr>
      </a:lvl5pPr>
      <a:lvl6pPr marL="2258031" algn="l" defTabSz="451605" rtl="0" eaLnBrk="1" latinLnBrk="0" hangingPunct="1">
        <a:defRPr sz="1755" kern="1200">
          <a:solidFill>
            <a:schemeClr val="tx1"/>
          </a:solidFill>
          <a:latin typeface="+mn-lt"/>
          <a:ea typeface="+mn-ea"/>
          <a:cs typeface="+mn-cs"/>
        </a:defRPr>
      </a:lvl6pPr>
      <a:lvl7pPr marL="2709637" algn="l" defTabSz="451605" rtl="0" eaLnBrk="1" latinLnBrk="0" hangingPunct="1">
        <a:defRPr sz="1755" kern="1200">
          <a:solidFill>
            <a:schemeClr val="tx1"/>
          </a:solidFill>
          <a:latin typeface="+mn-lt"/>
          <a:ea typeface="+mn-ea"/>
          <a:cs typeface="+mn-cs"/>
        </a:defRPr>
      </a:lvl7pPr>
      <a:lvl8pPr marL="3161243" algn="l" defTabSz="451605" rtl="0" eaLnBrk="1" latinLnBrk="0" hangingPunct="1">
        <a:defRPr sz="1755" kern="1200">
          <a:solidFill>
            <a:schemeClr val="tx1"/>
          </a:solidFill>
          <a:latin typeface="+mn-lt"/>
          <a:ea typeface="+mn-ea"/>
          <a:cs typeface="+mn-cs"/>
        </a:defRPr>
      </a:lvl8pPr>
      <a:lvl9pPr marL="3612850" algn="l" defTabSz="451605" rtl="0" eaLnBrk="1" latinLnBrk="0" hangingPunct="1">
        <a:defRPr sz="17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8000">
              <a:srgbClr val="E4ECF5">
                <a:lumMod val="0"/>
                <a:lumOff val="100000"/>
              </a:srgbClr>
            </a:gs>
            <a:gs pos="0">
              <a:schemeClr val="accent1">
                <a:lumMod val="0"/>
                <a:lumOff val="100000"/>
              </a:schemeClr>
            </a:gs>
            <a:gs pos="100000">
              <a:srgbClr val="CCECFF"/>
            </a:gs>
          </a:gsLst>
          <a:lin ang="16200000" scaled="1"/>
        </a:gradFill>
        <a:effectLst/>
      </p:bgPr>
    </p:bg>
    <p:spTree>
      <p:nvGrpSpPr>
        <p:cNvPr id="1" name=""/>
        <p:cNvGrpSpPr/>
        <p:nvPr/>
      </p:nvGrpSpPr>
      <p:grpSpPr>
        <a:xfrm>
          <a:off x="0" y="0"/>
          <a:ext cx="0" cy="0"/>
          <a:chOff x="0" y="0"/>
          <a:chExt cx="0" cy="0"/>
        </a:xfrm>
      </p:grpSpPr>
      <p:sp>
        <p:nvSpPr>
          <p:cNvPr id="2060" name="Text Box 12"/>
          <p:cNvSpPr txBox="1">
            <a:spLocks noChangeArrowheads="1"/>
          </p:cNvSpPr>
          <p:nvPr/>
        </p:nvSpPr>
        <p:spPr bwMode="auto">
          <a:xfrm>
            <a:off x="2655439" y="821574"/>
            <a:ext cx="27305899" cy="1034971"/>
          </a:xfrm>
          <a:prstGeom prst="rect">
            <a:avLst/>
          </a:prstGeom>
          <a:noFill/>
          <a:ln w="9525">
            <a:noFill/>
            <a:miter lim="800000"/>
            <a:headEnd/>
            <a:tailEnd/>
          </a:ln>
          <a:effectLst/>
        </p:spPr>
        <p:txBody>
          <a:bodyPr wrap="square" lIns="110563" tIns="55281" rIns="110563" bIns="55281">
            <a:spAutoFit/>
          </a:bodyPr>
          <a:lstStyle>
            <a:lvl1pPr defTabSz="1117600">
              <a:defRPr sz="3500">
                <a:solidFill>
                  <a:schemeClr val="tx1"/>
                </a:solidFill>
                <a:latin typeface="Arial" charset="0"/>
                <a:ea typeface="ＭＳ Ｐゴシック" pitchFamily="-108" charset="-128"/>
              </a:defRPr>
            </a:lvl1pPr>
            <a:lvl2pPr marL="37931725" indent="-37474525" defTabSz="1117600">
              <a:defRPr sz="3500">
                <a:solidFill>
                  <a:schemeClr val="tx1"/>
                </a:solidFill>
                <a:latin typeface="Arial" charset="0"/>
                <a:ea typeface="ＭＳ Ｐゴシック" pitchFamily="-108" charset="-128"/>
              </a:defRPr>
            </a:lvl2pPr>
            <a:lvl3pPr>
              <a:defRPr sz="3500">
                <a:solidFill>
                  <a:schemeClr val="tx1"/>
                </a:solidFill>
                <a:latin typeface="Arial" charset="0"/>
                <a:ea typeface="ＭＳ Ｐゴシック" pitchFamily="-108" charset="-128"/>
              </a:defRPr>
            </a:lvl3pPr>
            <a:lvl4pPr>
              <a:defRPr sz="3500">
                <a:solidFill>
                  <a:schemeClr val="tx1"/>
                </a:solidFill>
                <a:latin typeface="Arial" charset="0"/>
                <a:ea typeface="ＭＳ Ｐゴシック" pitchFamily="-108" charset="-128"/>
              </a:defRPr>
            </a:lvl4pPr>
            <a:lvl5pPr>
              <a:defRPr sz="3500">
                <a:solidFill>
                  <a:schemeClr val="tx1"/>
                </a:solidFill>
                <a:latin typeface="Arial" charset="0"/>
                <a:ea typeface="ＭＳ Ｐゴシック" pitchFamily="-108" charset="-128"/>
              </a:defRPr>
            </a:lvl5pPr>
            <a:lvl6pPr marL="457200" eaLnBrk="0" fontAlgn="base" hangingPunct="0">
              <a:spcBef>
                <a:spcPct val="0"/>
              </a:spcBef>
              <a:spcAft>
                <a:spcPct val="0"/>
              </a:spcAft>
              <a:defRPr sz="3500">
                <a:solidFill>
                  <a:schemeClr val="tx1"/>
                </a:solidFill>
                <a:latin typeface="Arial" charset="0"/>
                <a:ea typeface="ＭＳ Ｐゴシック" pitchFamily="-108" charset="-128"/>
              </a:defRPr>
            </a:lvl6pPr>
            <a:lvl7pPr marL="914400" eaLnBrk="0" fontAlgn="base" hangingPunct="0">
              <a:spcBef>
                <a:spcPct val="0"/>
              </a:spcBef>
              <a:spcAft>
                <a:spcPct val="0"/>
              </a:spcAft>
              <a:defRPr sz="3500">
                <a:solidFill>
                  <a:schemeClr val="tx1"/>
                </a:solidFill>
                <a:latin typeface="Arial" charset="0"/>
                <a:ea typeface="ＭＳ Ｐゴシック" pitchFamily="-108" charset="-128"/>
              </a:defRPr>
            </a:lvl7pPr>
            <a:lvl8pPr marL="1371600" eaLnBrk="0" fontAlgn="base" hangingPunct="0">
              <a:spcBef>
                <a:spcPct val="0"/>
              </a:spcBef>
              <a:spcAft>
                <a:spcPct val="0"/>
              </a:spcAft>
              <a:defRPr sz="3500">
                <a:solidFill>
                  <a:schemeClr val="tx1"/>
                </a:solidFill>
                <a:latin typeface="Arial" charset="0"/>
                <a:ea typeface="ＭＳ Ｐゴシック" pitchFamily="-108" charset="-128"/>
              </a:defRPr>
            </a:lvl8pPr>
            <a:lvl9pPr marL="1828800" eaLnBrk="0" fontAlgn="base" hangingPunct="0">
              <a:spcBef>
                <a:spcPct val="0"/>
              </a:spcBef>
              <a:spcAft>
                <a:spcPct val="0"/>
              </a:spcAft>
              <a:defRPr sz="3500">
                <a:solidFill>
                  <a:schemeClr val="tx1"/>
                </a:solidFill>
                <a:latin typeface="Arial" charset="0"/>
                <a:ea typeface="ＭＳ Ｐゴシック" pitchFamily="-108" charset="-128"/>
              </a:defRPr>
            </a:lvl9pPr>
          </a:lstStyle>
          <a:p>
            <a:pPr algn="ctr">
              <a:spcBef>
                <a:spcPct val="50000"/>
              </a:spcBef>
              <a:defRPr/>
            </a:pPr>
            <a:r>
              <a:rPr lang="en-US" altLang="ko-KR" sz="6000" b="1" dirty="0">
                <a:effectLst>
                  <a:outerShdw blurRad="38100" dist="38100" dir="2700000" algn="tl">
                    <a:srgbClr val="FFFFFF"/>
                  </a:outerShdw>
                </a:effectLst>
              </a:rPr>
              <a:t>A Comparison of Machine Learning Approaches to Classify </a:t>
            </a:r>
            <a:r>
              <a:rPr lang="en-US" altLang="ko-KR" sz="6000" b="1" dirty="0" err="1">
                <a:effectLst>
                  <a:outerShdw blurRad="38100" dist="38100" dir="2700000" algn="tl">
                    <a:srgbClr val="FFFFFF"/>
                  </a:outerShdw>
                </a:effectLst>
              </a:rPr>
              <a:t>Tala</a:t>
            </a:r>
            <a:endParaRPr lang="en-US" altLang="ko-KR" sz="2000" b="1" dirty="0"/>
          </a:p>
        </p:txBody>
      </p:sp>
      <p:sp>
        <p:nvSpPr>
          <p:cNvPr id="2053" name="Text Box 37"/>
          <p:cNvSpPr txBox="1">
            <a:spLocks noChangeArrowheads="1"/>
          </p:cNvSpPr>
          <p:nvPr/>
        </p:nvSpPr>
        <p:spPr bwMode="auto">
          <a:xfrm>
            <a:off x="13469679" y="42716749"/>
            <a:ext cx="5982248" cy="4996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78598" tIns="39300" rIns="78598" bIns="39300">
            <a:spAutoFit/>
          </a:bodyPr>
          <a:lstStyle>
            <a:lvl1pPr defTabSz="796925">
              <a:defRPr sz="3500">
                <a:solidFill>
                  <a:schemeClr val="tx1"/>
                </a:solidFill>
                <a:latin typeface="Arial" panose="020B0604020202020204" pitchFamily="34" charset="0"/>
                <a:ea typeface="ＭＳ Ｐゴシック" panose="020B0600070205080204" pitchFamily="34" charset="-128"/>
              </a:defRPr>
            </a:lvl1pPr>
            <a:lvl2pPr marL="742950" indent="-285750" defTabSz="796925">
              <a:defRPr sz="3500">
                <a:solidFill>
                  <a:schemeClr val="tx1"/>
                </a:solidFill>
                <a:latin typeface="Arial" panose="020B0604020202020204" pitchFamily="34" charset="0"/>
                <a:ea typeface="ＭＳ Ｐゴシック" panose="020B0600070205080204" pitchFamily="34" charset="-128"/>
              </a:defRPr>
            </a:lvl2pPr>
            <a:lvl3pPr marL="1143000" indent="-228600" defTabSz="796925">
              <a:defRPr sz="3500">
                <a:solidFill>
                  <a:schemeClr val="tx1"/>
                </a:solidFill>
                <a:latin typeface="Arial" panose="020B0604020202020204" pitchFamily="34" charset="0"/>
                <a:ea typeface="ＭＳ Ｐゴシック" panose="020B0600070205080204" pitchFamily="34" charset="-128"/>
              </a:defRPr>
            </a:lvl3pPr>
            <a:lvl4pPr marL="1600200" indent="-228600" defTabSz="796925">
              <a:defRPr sz="3500">
                <a:solidFill>
                  <a:schemeClr val="tx1"/>
                </a:solidFill>
                <a:latin typeface="Arial" panose="020B0604020202020204" pitchFamily="34" charset="0"/>
                <a:ea typeface="ＭＳ Ｐゴシック" panose="020B0600070205080204" pitchFamily="34" charset="-128"/>
              </a:defRPr>
            </a:lvl4pPr>
            <a:lvl5pPr marL="2057400" indent="-228600" defTabSz="796925">
              <a:defRPr sz="3500">
                <a:solidFill>
                  <a:schemeClr val="tx1"/>
                </a:solidFill>
                <a:latin typeface="Arial" panose="020B0604020202020204" pitchFamily="34" charset="0"/>
                <a:ea typeface="ＭＳ Ｐゴシック" panose="020B0600070205080204" pitchFamily="34" charset="-128"/>
              </a:defRPr>
            </a:lvl5pPr>
            <a:lvl6pPr marL="2514600" indent="-228600" defTabSz="796925" eaLnBrk="0" fontAlgn="base" hangingPunct="0">
              <a:spcBef>
                <a:spcPct val="0"/>
              </a:spcBef>
              <a:spcAft>
                <a:spcPct val="0"/>
              </a:spcAft>
              <a:defRPr sz="3500">
                <a:solidFill>
                  <a:schemeClr val="tx1"/>
                </a:solidFill>
                <a:latin typeface="Arial" panose="020B0604020202020204" pitchFamily="34" charset="0"/>
                <a:ea typeface="ＭＳ Ｐゴシック" panose="020B0600070205080204" pitchFamily="34" charset="-128"/>
              </a:defRPr>
            </a:lvl6pPr>
            <a:lvl7pPr marL="2971800" indent="-228600" defTabSz="796925" eaLnBrk="0" fontAlgn="base" hangingPunct="0">
              <a:spcBef>
                <a:spcPct val="0"/>
              </a:spcBef>
              <a:spcAft>
                <a:spcPct val="0"/>
              </a:spcAft>
              <a:defRPr sz="3500">
                <a:solidFill>
                  <a:schemeClr val="tx1"/>
                </a:solidFill>
                <a:latin typeface="Arial" panose="020B0604020202020204" pitchFamily="34" charset="0"/>
                <a:ea typeface="ＭＳ Ｐゴシック" panose="020B0600070205080204" pitchFamily="34" charset="-128"/>
              </a:defRPr>
            </a:lvl7pPr>
            <a:lvl8pPr marL="3429000" indent="-228600" defTabSz="796925" eaLnBrk="0" fontAlgn="base" hangingPunct="0">
              <a:spcBef>
                <a:spcPct val="0"/>
              </a:spcBef>
              <a:spcAft>
                <a:spcPct val="0"/>
              </a:spcAft>
              <a:defRPr sz="3500">
                <a:solidFill>
                  <a:schemeClr val="tx1"/>
                </a:solidFill>
                <a:latin typeface="Arial" panose="020B0604020202020204" pitchFamily="34" charset="0"/>
                <a:ea typeface="ＭＳ Ｐゴシック" panose="020B0600070205080204" pitchFamily="34" charset="-128"/>
              </a:defRPr>
            </a:lvl8pPr>
            <a:lvl9pPr marL="3886200" indent="-228600" defTabSz="796925" eaLnBrk="0" fontAlgn="base" hangingPunct="0">
              <a:spcBef>
                <a:spcPct val="0"/>
              </a:spcBef>
              <a:spcAft>
                <a:spcPct val="0"/>
              </a:spcAft>
              <a:defRPr sz="3500">
                <a:solidFill>
                  <a:schemeClr val="tx1"/>
                </a:solidFill>
                <a:latin typeface="Arial" panose="020B0604020202020204" pitchFamily="34" charset="0"/>
                <a:ea typeface="ＭＳ Ｐゴシック" panose="020B0600070205080204" pitchFamily="34" charset="-128"/>
              </a:defRPr>
            </a:lvl9pPr>
          </a:lstStyle>
          <a:p>
            <a:pPr algn="ctr"/>
            <a:r>
              <a:rPr lang="en-US" altLang="ko-KR" sz="2731" i="1" dirty="0"/>
              <a:t>Fall 2018, COMP 562 Poster Session</a:t>
            </a:r>
          </a:p>
        </p:txBody>
      </p:sp>
      <p:sp>
        <p:nvSpPr>
          <p:cNvPr id="2054" name="Line 126"/>
          <p:cNvSpPr>
            <a:spLocks noChangeShapeType="1"/>
          </p:cNvSpPr>
          <p:nvPr/>
        </p:nvSpPr>
        <p:spPr bwMode="auto">
          <a:xfrm flipH="1">
            <a:off x="16455209" y="8131348"/>
            <a:ext cx="11157" cy="32164133"/>
          </a:xfrm>
          <a:prstGeom prst="line">
            <a:avLst/>
          </a:prstGeom>
          <a:noFill/>
          <a:ln w="190500">
            <a:solidFill>
              <a:schemeClr val="tx1"/>
            </a:solidFill>
            <a:round/>
            <a:headEnd/>
            <a:tailEnd/>
          </a:ln>
          <a:extLst>
            <a:ext uri="{909E8E84-426E-40dd-AFC4-6F175D3DCCD1}">
              <a14:hiddenFill xmlns:a14="http://schemas.microsoft.com/office/drawing/2010/main" xmlns="">
                <a:noFill/>
              </a14:hiddenFill>
            </a:ext>
          </a:extLst>
        </p:spPr>
        <p:txBody>
          <a:bodyPr wrap="none" lIns="90326" tIns="45161" rIns="90326" bIns="45161" anchor="ctr"/>
          <a:lstStyle/>
          <a:p>
            <a:r>
              <a:rPr lang="en-US" altLang="ko-KR" sz="2400" dirty="0"/>
              <a:t> </a:t>
            </a:r>
            <a:endParaRPr lang="ko-KR" altLang="en-US" sz="2198" dirty="0"/>
          </a:p>
        </p:txBody>
      </p:sp>
      <p:sp>
        <p:nvSpPr>
          <p:cNvPr id="2055" name="Text Box 164"/>
          <p:cNvSpPr txBox="1">
            <a:spLocks noChangeArrowheads="1"/>
          </p:cNvSpPr>
          <p:nvPr/>
        </p:nvSpPr>
        <p:spPr bwMode="auto">
          <a:xfrm>
            <a:off x="1783938" y="5985011"/>
            <a:ext cx="30414539" cy="1802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8598" tIns="39300" rIns="78598" bIns="39300">
            <a:spAutoFit/>
          </a:bodyPr>
          <a:lstStyle>
            <a:lvl1pPr defTabSz="796925">
              <a:defRPr sz="3500">
                <a:solidFill>
                  <a:schemeClr val="tx1"/>
                </a:solidFill>
                <a:latin typeface="Arial" panose="020B0604020202020204" pitchFamily="34" charset="0"/>
                <a:ea typeface="ＭＳ Ｐゴシック" panose="020B0600070205080204" pitchFamily="34" charset="-128"/>
              </a:defRPr>
            </a:lvl1pPr>
            <a:lvl2pPr marL="742950" indent="-285750" defTabSz="796925">
              <a:defRPr sz="3500">
                <a:solidFill>
                  <a:schemeClr val="tx1"/>
                </a:solidFill>
                <a:latin typeface="Arial" panose="020B0604020202020204" pitchFamily="34" charset="0"/>
                <a:ea typeface="ＭＳ Ｐゴシック" panose="020B0600070205080204" pitchFamily="34" charset="-128"/>
              </a:defRPr>
            </a:lvl2pPr>
            <a:lvl3pPr marL="1143000" indent="-228600" defTabSz="796925">
              <a:defRPr sz="3500">
                <a:solidFill>
                  <a:schemeClr val="tx1"/>
                </a:solidFill>
                <a:latin typeface="Arial" panose="020B0604020202020204" pitchFamily="34" charset="0"/>
                <a:ea typeface="ＭＳ Ｐゴシック" panose="020B0600070205080204" pitchFamily="34" charset="-128"/>
              </a:defRPr>
            </a:lvl3pPr>
            <a:lvl4pPr marL="1600200" indent="-228600" defTabSz="796925">
              <a:defRPr sz="3500">
                <a:solidFill>
                  <a:schemeClr val="tx1"/>
                </a:solidFill>
                <a:latin typeface="Arial" panose="020B0604020202020204" pitchFamily="34" charset="0"/>
                <a:ea typeface="ＭＳ Ｐゴシック" panose="020B0600070205080204" pitchFamily="34" charset="-128"/>
              </a:defRPr>
            </a:lvl4pPr>
            <a:lvl5pPr marL="2057400" indent="-228600" defTabSz="796925">
              <a:defRPr sz="3500">
                <a:solidFill>
                  <a:schemeClr val="tx1"/>
                </a:solidFill>
                <a:latin typeface="Arial" panose="020B0604020202020204" pitchFamily="34" charset="0"/>
                <a:ea typeface="ＭＳ Ｐゴシック" panose="020B0600070205080204" pitchFamily="34" charset="-128"/>
              </a:defRPr>
            </a:lvl5pPr>
            <a:lvl6pPr marL="2514600" indent="-228600" defTabSz="796925" eaLnBrk="0" fontAlgn="base" hangingPunct="0">
              <a:spcBef>
                <a:spcPct val="0"/>
              </a:spcBef>
              <a:spcAft>
                <a:spcPct val="0"/>
              </a:spcAft>
              <a:defRPr sz="3500">
                <a:solidFill>
                  <a:schemeClr val="tx1"/>
                </a:solidFill>
                <a:latin typeface="Arial" panose="020B0604020202020204" pitchFamily="34" charset="0"/>
                <a:ea typeface="ＭＳ Ｐゴシック" panose="020B0600070205080204" pitchFamily="34" charset="-128"/>
              </a:defRPr>
            </a:lvl6pPr>
            <a:lvl7pPr marL="2971800" indent="-228600" defTabSz="796925" eaLnBrk="0" fontAlgn="base" hangingPunct="0">
              <a:spcBef>
                <a:spcPct val="0"/>
              </a:spcBef>
              <a:spcAft>
                <a:spcPct val="0"/>
              </a:spcAft>
              <a:defRPr sz="3500">
                <a:solidFill>
                  <a:schemeClr val="tx1"/>
                </a:solidFill>
                <a:latin typeface="Arial" panose="020B0604020202020204" pitchFamily="34" charset="0"/>
                <a:ea typeface="ＭＳ Ｐゴシック" panose="020B0600070205080204" pitchFamily="34" charset="-128"/>
              </a:defRPr>
            </a:lvl7pPr>
            <a:lvl8pPr marL="3429000" indent="-228600" defTabSz="796925" eaLnBrk="0" fontAlgn="base" hangingPunct="0">
              <a:spcBef>
                <a:spcPct val="0"/>
              </a:spcBef>
              <a:spcAft>
                <a:spcPct val="0"/>
              </a:spcAft>
              <a:defRPr sz="3500">
                <a:solidFill>
                  <a:schemeClr val="tx1"/>
                </a:solidFill>
                <a:latin typeface="Arial" panose="020B0604020202020204" pitchFamily="34" charset="0"/>
                <a:ea typeface="ＭＳ Ｐゴシック" panose="020B0600070205080204" pitchFamily="34" charset="-128"/>
              </a:defRPr>
            </a:lvl8pPr>
            <a:lvl9pPr marL="3886200" indent="-228600" defTabSz="796925" eaLnBrk="0" fontAlgn="base" hangingPunct="0">
              <a:spcBef>
                <a:spcPct val="0"/>
              </a:spcBef>
              <a:spcAft>
                <a:spcPct val="0"/>
              </a:spcAft>
              <a:defRPr sz="3500">
                <a:solidFill>
                  <a:schemeClr val="tx1"/>
                </a:solidFill>
                <a:latin typeface="Arial" panose="020B0604020202020204" pitchFamily="34" charset="0"/>
                <a:ea typeface="ＭＳ Ｐゴシック" panose="020B0600070205080204" pitchFamily="34" charset="-128"/>
              </a:defRPr>
            </a:lvl9pPr>
          </a:lstStyle>
          <a:p>
            <a:pPr algn="just"/>
            <a:r>
              <a:rPr lang="en-US" altLang="ko-KR" sz="2800" b="1" dirty="0" smtClean="0"/>
              <a:t>Summary: </a:t>
            </a:r>
            <a:r>
              <a:rPr lang="en-US" altLang="ko-KR" sz="2800" dirty="0" smtClean="0"/>
              <a:t>Here, we use various Machine Learning approaches to the classification of </a:t>
            </a:r>
            <a:r>
              <a:rPr lang="en-US" altLang="ko-KR" sz="2800" b="1" dirty="0" err="1" smtClean="0"/>
              <a:t>tala</a:t>
            </a:r>
            <a:r>
              <a:rPr lang="en-US" altLang="ko-KR" sz="2800" dirty="0" smtClean="0"/>
              <a:t> in Carnatic music. Accurate classification of </a:t>
            </a:r>
            <a:r>
              <a:rPr lang="en-US" altLang="ko-KR" sz="2800" b="1" dirty="0" err="1" smtClean="0"/>
              <a:t>tala</a:t>
            </a:r>
            <a:r>
              <a:rPr lang="en-US" altLang="ko-KR" sz="2800" b="1" dirty="0" smtClean="0"/>
              <a:t> </a:t>
            </a:r>
            <a:r>
              <a:rPr lang="en-US" altLang="ko-KR" sz="2800" dirty="0" smtClean="0"/>
              <a:t>can help students more easily self-learn compositions. The knowledge of this feature is extremely important when applying any type of Music Information Retrieval (MIR) strategies to the analysis of Carnatic music. We employ several methods stemming from traditional Statistical </a:t>
            </a:r>
            <a:r>
              <a:rPr lang="en-US" altLang="ko-KR" sz="2800" dirty="0" smtClean="0"/>
              <a:t>L</a:t>
            </a:r>
            <a:r>
              <a:rPr lang="en-US" altLang="ko-KR" sz="2800" dirty="0" smtClean="0"/>
              <a:t>earning, to more modern Deep Learning architectures in order to complete this task. </a:t>
            </a:r>
            <a:r>
              <a:rPr lang="en-US" altLang="ko-KR" sz="2800" dirty="0" smtClean="0"/>
              <a:t>Eventually, our goal is to ultimately extend this work beyond meter classification to the generation of new Carnatic </a:t>
            </a:r>
            <a:r>
              <a:rPr lang="en-US" altLang="ko-KR" sz="2800" smtClean="0"/>
              <a:t>music samples.</a:t>
            </a:r>
            <a:endParaRPr lang="en-US" altLang="ko-KR" sz="2800" dirty="0"/>
          </a:p>
        </p:txBody>
      </p:sp>
      <p:sp>
        <p:nvSpPr>
          <p:cNvPr id="3" name="Text Box 186"/>
          <p:cNvSpPr txBox="1">
            <a:spLocks noChangeArrowheads="1"/>
          </p:cNvSpPr>
          <p:nvPr/>
        </p:nvSpPr>
        <p:spPr bwMode="auto">
          <a:xfrm>
            <a:off x="1253524" y="8159900"/>
            <a:ext cx="14574086" cy="9722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8598" tIns="39300" rIns="78598" bIns="39300">
            <a:spAutoFit/>
          </a:bodyPr>
          <a:lstStyle>
            <a:lvl1pPr marL="384175" indent="-384175" defTabSz="796925">
              <a:defRPr sz="3500">
                <a:solidFill>
                  <a:schemeClr val="tx1"/>
                </a:solidFill>
                <a:latin typeface="Arial" charset="0"/>
                <a:ea typeface="ＭＳ Ｐゴシック" pitchFamily="-108" charset="-128"/>
              </a:defRPr>
            </a:lvl1pPr>
            <a:lvl2pPr marL="742950" indent="-285750" defTabSz="796925">
              <a:defRPr sz="3500">
                <a:solidFill>
                  <a:schemeClr val="tx1"/>
                </a:solidFill>
                <a:latin typeface="Arial" charset="0"/>
                <a:ea typeface="ＭＳ Ｐゴシック" pitchFamily="-108" charset="-128"/>
              </a:defRPr>
            </a:lvl2pPr>
            <a:lvl3pPr marL="1143000" indent="-228600" defTabSz="796925">
              <a:defRPr sz="3500">
                <a:solidFill>
                  <a:schemeClr val="tx1"/>
                </a:solidFill>
                <a:latin typeface="Arial" charset="0"/>
                <a:ea typeface="ＭＳ Ｐゴシック" pitchFamily="-108" charset="-128"/>
              </a:defRPr>
            </a:lvl3pPr>
            <a:lvl4pPr marL="1600200" indent="-228600" defTabSz="796925">
              <a:defRPr sz="3500">
                <a:solidFill>
                  <a:schemeClr val="tx1"/>
                </a:solidFill>
                <a:latin typeface="Arial" charset="0"/>
                <a:ea typeface="ＭＳ Ｐゴシック" pitchFamily="-108" charset="-128"/>
              </a:defRPr>
            </a:lvl4pPr>
            <a:lvl5pPr marL="2057400" indent="-228600" defTabSz="796925">
              <a:defRPr sz="3500">
                <a:solidFill>
                  <a:schemeClr val="tx1"/>
                </a:solidFill>
                <a:latin typeface="Arial" charset="0"/>
                <a:ea typeface="ＭＳ Ｐゴシック" pitchFamily="-108" charset="-128"/>
              </a:defRPr>
            </a:lvl5pPr>
            <a:lvl6pPr marL="25146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6pPr>
            <a:lvl7pPr marL="29718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7pPr>
            <a:lvl8pPr marL="34290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8pPr>
            <a:lvl9pPr marL="38862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9pPr>
          </a:lstStyle>
          <a:p>
            <a:pPr marL="0" indent="0" algn="ctr">
              <a:defRPr/>
            </a:pPr>
            <a:r>
              <a:rPr lang="en-US" altLang="ko-KR" sz="6600" b="1" dirty="0"/>
              <a:t>Motivation</a:t>
            </a:r>
            <a:endParaRPr lang="en-US" altLang="ko-KR" sz="6600" dirty="0"/>
          </a:p>
          <a:p>
            <a:pPr>
              <a:buFontTx/>
              <a:buChar char="•"/>
              <a:defRPr/>
            </a:pPr>
            <a:r>
              <a:rPr lang="en-US" altLang="ko-KR" sz="4000" dirty="0"/>
              <a:t>Carnatic music is a sacred art form hailing from South India</a:t>
            </a:r>
          </a:p>
          <a:p>
            <a:pPr>
              <a:buFontTx/>
              <a:buChar char="•"/>
              <a:defRPr/>
            </a:pPr>
            <a:r>
              <a:rPr lang="en-US" altLang="ko-KR" sz="4000" dirty="0"/>
              <a:t>As immigration to various countries continues to rise, it is becoming harder and harder to find Carnatic music teachers.</a:t>
            </a:r>
          </a:p>
          <a:p>
            <a:pPr>
              <a:buFontTx/>
              <a:buChar char="•"/>
              <a:defRPr/>
            </a:pPr>
            <a:r>
              <a:rPr lang="en-US" altLang="ko-KR" sz="4000" dirty="0"/>
              <a:t>Our project seeks to classify the tala, or meter of a song, to help beginners learn Carnatic music.</a:t>
            </a:r>
          </a:p>
          <a:p>
            <a:pPr marL="0" indent="0">
              <a:defRPr/>
            </a:pPr>
            <a:endParaRPr lang="en-US" altLang="ko-KR" sz="3608" dirty="0"/>
          </a:p>
          <a:p>
            <a:pPr>
              <a:buFontTx/>
              <a:buChar char="•"/>
              <a:defRPr/>
            </a:pPr>
            <a:endParaRPr lang="en-US" altLang="ko-KR" sz="3608" dirty="0"/>
          </a:p>
          <a:p>
            <a:pPr>
              <a:buFontTx/>
              <a:buChar char="•"/>
              <a:defRPr/>
            </a:pPr>
            <a:endParaRPr lang="en-US" altLang="ko-KR" sz="3608" dirty="0"/>
          </a:p>
          <a:p>
            <a:pPr>
              <a:buFontTx/>
              <a:buChar char="•"/>
              <a:defRPr/>
            </a:pPr>
            <a:endParaRPr lang="en-US" altLang="ko-KR" sz="3608" dirty="0"/>
          </a:p>
          <a:p>
            <a:pPr>
              <a:buFontTx/>
              <a:buChar char="•"/>
              <a:defRPr/>
            </a:pPr>
            <a:endParaRPr lang="en-US" altLang="ko-KR" sz="3608" dirty="0"/>
          </a:p>
          <a:p>
            <a:pPr>
              <a:buFontTx/>
              <a:buChar char="•"/>
              <a:defRPr/>
            </a:pPr>
            <a:endParaRPr lang="en-US" altLang="ko-KR" sz="3608" dirty="0"/>
          </a:p>
          <a:p>
            <a:pPr>
              <a:buFontTx/>
              <a:buChar char="•"/>
              <a:defRPr/>
            </a:pPr>
            <a:endParaRPr lang="en-US" altLang="ko-KR" sz="3608" dirty="0"/>
          </a:p>
          <a:p>
            <a:pPr>
              <a:buFontTx/>
              <a:buChar char="•"/>
              <a:defRPr/>
            </a:pPr>
            <a:endParaRPr lang="en-US" altLang="ko-KR" sz="3608" dirty="0"/>
          </a:p>
          <a:p>
            <a:pPr marL="0" indent="0">
              <a:defRPr/>
            </a:pPr>
            <a:endParaRPr lang="en-US" altLang="ko-KR" sz="7200" dirty="0"/>
          </a:p>
        </p:txBody>
      </p:sp>
      <p:sp>
        <p:nvSpPr>
          <p:cNvPr id="2057" name="Text Box 188"/>
          <p:cNvSpPr txBox="1">
            <a:spLocks noChangeArrowheads="1"/>
          </p:cNvSpPr>
          <p:nvPr/>
        </p:nvSpPr>
        <p:spPr bwMode="auto">
          <a:xfrm>
            <a:off x="276446" y="2235437"/>
            <a:ext cx="32921575" cy="35428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8600" tIns="39302" rIns="78600" bIns="39302">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9pPr>
          </a:lstStyle>
          <a:p>
            <a:pPr algn="ctr">
              <a:lnSpc>
                <a:spcPct val="93000"/>
              </a:lnSpc>
            </a:pPr>
            <a:r>
              <a:rPr lang="en-GB" altLang="ko-KR" sz="4387" dirty="0">
                <a:solidFill>
                  <a:srgbClr val="000000"/>
                </a:solidFill>
              </a:rPr>
              <a:t>Alex Kan</a:t>
            </a:r>
            <a:r>
              <a:rPr lang="en-GB" altLang="ko-KR" sz="4387" baseline="30000" dirty="0">
                <a:solidFill>
                  <a:srgbClr val="000000"/>
                </a:solidFill>
              </a:rPr>
              <a:t>1,2</a:t>
            </a:r>
            <a:r>
              <a:rPr lang="en-GB" altLang="ko-KR" sz="4387" dirty="0">
                <a:solidFill>
                  <a:srgbClr val="000000"/>
                </a:solidFill>
              </a:rPr>
              <a:t>, </a:t>
            </a:r>
            <a:r>
              <a:rPr lang="en-GB" altLang="ko-KR" sz="4387" dirty="0" err="1">
                <a:solidFill>
                  <a:srgbClr val="000000"/>
                </a:solidFill>
              </a:rPr>
              <a:t>Svetak</a:t>
            </a:r>
            <a:r>
              <a:rPr lang="en-GB" altLang="ko-KR" sz="4387" dirty="0">
                <a:solidFill>
                  <a:srgbClr val="000000"/>
                </a:solidFill>
              </a:rPr>
              <a:t> Sundhar</a:t>
            </a:r>
            <a:r>
              <a:rPr lang="en-GB" altLang="ko-KR" sz="4387" baseline="30000" dirty="0">
                <a:solidFill>
                  <a:srgbClr val="000000"/>
                </a:solidFill>
              </a:rPr>
              <a:t>1,2</a:t>
            </a:r>
            <a:r>
              <a:rPr lang="en-GB" altLang="ko-KR" sz="4387" dirty="0">
                <a:solidFill>
                  <a:srgbClr val="000000"/>
                </a:solidFill>
              </a:rPr>
              <a:t>, Anthony Yang</a:t>
            </a:r>
            <a:r>
              <a:rPr lang="en-GB" altLang="ko-KR" sz="4387" baseline="30000" dirty="0">
                <a:solidFill>
                  <a:srgbClr val="000000"/>
                </a:solidFill>
              </a:rPr>
              <a:t>1</a:t>
            </a:r>
            <a:r>
              <a:rPr lang="en-GB" altLang="ko-KR" sz="4387" dirty="0">
                <a:solidFill>
                  <a:srgbClr val="000000"/>
                </a:solidFill>
              </a:rPr>
              <a:t>, and </a:t>
            </a:r>
            <a:r>
              <a:rPr lang="en-GB" altLang="ko-KR" sz="4387" dirty="0" err="1">
                <a:solidFill>
                  <a:srgbClr val="000000"/>
                </a:solidFill>
              </a:rPr>
              <a:t>Akshay</a:t>
            </a:r>
            <a:r>
              <a:rPr lang="en-GB" altLang="ko-KR" sz="4387" dirty="0">
                <a:solidFill>
                  <a:srgbClr val="000000"/>
                </a:solidFill>
              </a:rPr>
              <a:t> Sankar</a:t>
            </a:r>
            <a:r>
              <a:rPr lang="en-GB" altLang="ko-KR" sz="4387" baseline="30000" dirty="0">
                <a:solidFill>
                  <a:srgbClr val="000000"/>
                </a:solidFill>
              </a:rPr>
              <a:t>3</a:t>
            </a:r>
          </a:p>
          <a:p>
            <a:pPr algn="ctr">
              <a:lnSpc>
                <a:spcPct val="93000"/>
              </a:lnSpc>
            </a:pPr>
            <a:endParaRPr lang="en-GB" altLang="ko-KR" sz="4387" baseline="30000" dirty="0">
              <a:solidFill>
                <a:srgbClr val="000000"/>
              </a:solidFill>
            </a:endParaRPr>
          </a:p>
          <a:p>
            <a:pPr algn="ctr"/>
            <a:r>
              <a:rPr lang="en-GB" altLang="ko-KR" sz="2800" baseline="30000" dirty="0">
                <a:solidFill>
                  <a:srgbClr val="000000"/>
                </a:solidFill>
              </a:rPr>
              <a:t>1</a:t>
            </a:r>
            <a:r>
              <a:rPr lang="en-GB" altLang="ko-KR" sz="2800" dirty="0">
                <a:solidFill>
                  <a:srgbClr val="000000"/>
                </a:solidFill>
              </a:rPr>
              <a:t>Department of</a:t>
            </a:r>
            <a:r>
              <a:rPr lang="en-GB" altLang="ko-KR" sz="2800" baseline="30000" dirty="0">
                <a:solidFill>
                  <a:srgbClr val="000000"/>
                </a:solidFill>
              </a:rPr>
              <a:t> </a:t>
            </a:r>
            <a:r>
              <a:rPr lang="en-GB" altLang="ko-KR" sz="2800" dirty="0">
                <a:solidFill>
                  <a:srgbClr val="000000"/>
                </a:solidFill>
              </a:rPr>
              <a:t>Computer Science, University of North Carolina at Chapel Hill, NC 27599, USA</a:t>
            </a:r>
          </a:p>
          <a:p>
            <a:pPr algn="ctr">
              <a:lnSpc>
                <a:spcPct val="93000"/>
              </a:lnSpc>
            </a:pPr>
            <a:endParaRPr lang="en-GB" altLang="ko-KR" sz="4387" baseline="30000" dirty="0">
              <a:solidFill>
                <a:srgbClr val="000000"/>
              </a:solidFill>
            </a:endParaRPr>
          </a:p>
          <a:p>
            <a:pPr algn="ctr"/>
            <a:r>
              <a:rPr lang="en-GB" altLang="ko-KR" sz="2800" baseline="30000" dirty="0">
                <a:solidFill>
                  <a:srgbClr val="000000"/>
                </a:solidFill>
              </a:rPr>
              <a:t>2</a:t>
            </a:r>
            <a:r>
              <a:rPr lang="en-GB" altLang="ko-KR" sz="2800" dirty="0">
                <a:solidFill>
                  <a:srgbClr val="000000"/>
                </a:solidFill>
              </a:rPr>
              <a:t>Department of</a:t>
            </a:r>
            <a:r>
              <a:rPr lang="en-GB" altLang="ko-KR" sz="2800" baseline="30000" dirty="0">
                <a:solidFill>
                  <a:srgbClr val="000000"/>
                </a:solidFill>
              </a:rPr>
              <a:t> </a:t>
            </a:r>
            <a:r>
              <a:rPr lang="en-GB" altLang="ko-KR" sz="2800" dirty="0">
                <a:solidFill>
                  <a:srgbClr val="000000"/>
                </a:solidFill>
              </a:rPr>
              <a:t>Statistics and Operations Research, University of North Carolina at Chapel Hill, NC 27599, USA</a:t>
            </a:r>
          </a:p>
          <a:p>
            <a:pPr algn="ctr">
              <a:lnSpc>
                <a:spcPct val="93000"/>
              </a:lnSpc>
            </a:pPr>
            <a:endParaRPr lang="en-GB" altLang="ko-KR" sz="4387" baseline="30000" dirty="0">
              <a:solidFill>
                <a:srgbClr val="000000"/>
              </a:solidFill>
            </a:endParaRPr>
          </a:p>
          <a:p>
            <a:pPr algn="ctr"/>
            <a:r>
              <a:rPr lang="en-GB" altLang="ko-KR" sz="2800" baseline="30000" dirty="0">
                <a:solidFill>
                  <a:srgbClr val="000000"/>
                </a:solidFill>
              </a:rPr>
              <a:t>3</a:t>
            </a:r>
            <a:r>
              <a:rPr lang="en-GB" altLang="ko-KR" sz="2800" dirty="0">
                <a:solidFill>
                  <a:srgbClr val="000000"/>
                </a:solidFill>
              </a:rPr>
              <a:t>Department of Biostatistics, University of North Carolina at Chapel Hill, NC 27599, USA</a:t>
            </a:r>
          </a:p>
          <a:p>
            <a:pPr algn="ctr"/>
            <a:endParaRPr lang="en-GB" altLang="ko-KR" sz="2800" baseline="30000" dirty="0">
              <a:solidFill>
                <a:srgbClr val="000000"/>
              </a:solidFill>
            </a:endParaRPr>
          </a:p>
        </p:txBody>
      </p:sp>
      <p:sp>
        <p:nvSpPr>
          <p:cNvPr id="2" name="Text Box 238"/>
          <p:cNvSpPr txBox="1">
            <a:spLocks noChangeArrowheads="1"/>
          </p:cNvSpPr>
          <p:nvPr/>
        </p:nvSpPr>
        <p:spPr bwMode="auto">
          <a:xfrm>
            <a:off x="17186406" y="8086089"/>
            <a:ext cx="14572989" cy="11388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8598" tIns="39300" rIns="78598" bIns="39300">
            <a:spAutoFit/>
          </a:bodyPr>
          <a:lstStyle>
            <a:lvl1pPr marL="279400" indent="-279400" defTabSz="796925">
              <a:defRPr sz="3500">
                <a:solidFill>
                  <a:schemeClr val="tx1"/>
                </a:solidFill>
                <a:latin typeface="Arial" charset="0"/>
                <a:ea typeface="ＭＳ Ｐゴシック" pitchFamily="-108" charset="-128"/>
              </a:defRPr>
            </a:lvl1pPr>
            <a:lvl2pPr marL="742950" indent="-285750" defTabSz="796925">
              <a:defRPr sz="3500">
                <a:solidFill>
                  <a:schemeClr val="tx1"/>
                </a:solidFill>
                <a:latin typeface="Arial" charset="0"/>
                <a:ea typeface="ＭＳ Ｐゴシック" pitchFamily="-108" charset="-128"/>
              </a:defRPr>
            </a:lvl2pPr>
            <a:lvl3pPr marL="1143000" indent="-228600" defTabSz="796925">
              <a:defRPr sz="3500">
                <a:solidFill>
                  <a:schemeClr val="tx1"/>
                </a:solidFill>
                <a:latin typeface="Arial" charset="0"/>
                <a:ea typeface="ＭＳ Ｐゴシック" pitchFamily="-108" charset="-128"/>
              </a:defRPr>
            </a:lvl3pPr>
            <a:lvl4pPr marL="1600200" indent="-228600" defTabSz="796925">
              <a:defRPr sz="3500">
                <a:solidFill>
                  <a:schemeClr val="tx1"/>
                </a:solidFill>
                <a:latin typeface="Arial" charset="0"/>
                <a:ea typeface="ＭＳ Ｐゴシック" pitchFamily="-108" charset="-128"/>
              </a:defRPr>
            </a:lvl4pPr>
            <a:lvl5pPr marL="2057400" indent="-228600" defTabSz="796925">
              <a:defRPr sz="3500">
                <a:solidFill>
                  <a:schemeClr val="tx1"/>
                </a:solidFill>
                <a:latin typeface="Arial" charset="0"/>
                <a:ea typeface="ＭＳ Ｐゴシック" pitchFamily="-108" charset="-128"/>
              </a:defRPr>
            </a:lvl5pPr>
            <a:lvl6pPr marL="25146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6pPr>
            <a:lvl7pPr marL="29718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7pPr>
            <a:lvl8pPr marL="34290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8pPr>
            <a:lvl9pPr marL="38862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9pPr>
          </a:lstStyle>
          <a:p>
            <a:pPr marL="0" indent="0" algn="ctr">
              <a:defRPr/>
            </a:pPr>
            <a:r>
              <a:rPr lang="en-US" altLang="ko-KR" sz="6600" b="1" dirty="0"/>
              <a:t>Data</a:t>
            </a:r>
          </a:p>
          <a:p>
            <a:pPr marL="0" indent="0" algn="ctr">
              <a:defRPr/>
            </a:pPr>
            <a:endParaRPr lang="en-US" altLang="ko-KR" sz="4778" b="1" dirty="0"/>
          </a:p>
          <a:p>
            <a:pPr marL="0" indent="0">
              <a:defRPr/>
            </a:pPr>
            <a:endParaRPr lang="en-US" altLang="ko-KR" sz="4778" b="1" dirty="0"/>
          </a:p>
          <a:p>
            <a:pPr marL="0" indent="0" algn="ctr">
              <a:defRPr/>
            </a:pPr>
            <a:endParaRPr lang="en-US" altLang="ko-KR" sz="4778" b="1" dirty="0"/>
          </a:p>
          <a:p>
            <a:pPr marL="0" indent="0" algn="ctr">
              <a:defRPr/>
            </a:pPr>
            <a:endParaRPr lang="en-US" altLang="ko-KR" sz="4778" b="1" dirty="0"/>
          </a:p>
          <a:p>
            <a:pPr marL="0" indent="0" algn="ctr">
              <a:defRPr/>
            </a:pPr>
            <a:r>
              <a:rPr lang="en-US" altLang="ko-KR" sz="4778" b="1" dirty="0"/>
              <a:t>										</a:t>
            </a:r>
            <a:endParaRPr lang="en-US" altLang="ko-KR" sz="4778" dirty="0"/>
          </a:p>
          <a:p>
            <a:pPr marL="0" indent="0" algn="ctr">
              <a:defRPr/>
            </a:pPr>
            <a:endParaRPr lang="en-US" altLang="ko-KR" sz="4778" b="1" dirty="0"/>
          </a:p>
          <a:p>
            <a:pPr marL="0" indent="0" algn="ctr">
              <a:defRPr/>
            </a:pPr>
            <a:endParaRPr lang="en-US" altLang="ko-KR" sz="4778" b="1" dirty="0"/>
          </a:p>
          <a:p>
            <a:pPr marL="0" indent="0" algn="ctr">
              <a:defRPr/>
            </a:pPr>
            <a:endParaRPr lang="en-US" altLang="ko-KR" sz="4778" b="1" dirty="0"/>
          </a:p>
          <a:p>
            <a:pPr marL="0" indent="0" algn="ctr">
              <a:defRPr/>
            </a:pPr>
            <a:endParaRPr lang="en-US" altLang="ko-KR" sz="4778" b="1" dirty="0"/>
          </a:p>
          <a:p>
            <a:pPr marL="0" indent="0" algn="ctr">
              <a:defRPr/>
            </a:pPr>
            <a:endParaRPr lang="en-US" altLang="ko-KR" sz="4778" b="1" dirty="0"/>
          </a:p>
          <a:p>
            <a:pPr marL="0" indent="0" algn="ctr">
              <a:defRPr/>
            </a:pPr>
            <a:endParaRPr lang="en-US" altLang="ko-KR" sz="4778" b="1" dirty="0"/>
          </a:p>
          <a:p>
            <a:pPr marL="0" indent="0" algn="ctr">
              <a:defRPr/>
            </a:pPr>
            <a:endParaRPr lang="en-US" altLang="ko-KR" sz="4778" b="1" dirty="0"/>
          </a:p>
          <a:p>
            <a:pPr marL="0" indent="0" algn="ctr">
              <a:defRPr/>
            </a:pPr>
            <a:endParaRPr lang="en-US" altLang="ko-KR" sz="4778" b="1" dirty="0"/>
          </a:p>
          <a:p>
            <a:pPr marL="0" indent="0" algn="ctr">
              <a:defRPr/>
            </a:pPr>
            <a:endParaRPr lang="en-US" altLang="ko-KR" sz="4778" b="1" dirty="0"/>
          </a:p>
        </p:txBody>
      </p:sp>
      <p:sp>
        <p:nvSpPr>
          <p:cNvPr id="2297" name="Text Box 249"/>
          <p:cNvSpPr txBox="1">
            <a:spLocks noChangeArrowheads="1"/>
          </p:cNvSpPr>
          <p:nvPr/>
        </p:nvSpPr>
        <p:spPr bwMode="auto">
          <a:xfrm>
            <a:off x="624641" y="25701791"/>
            <a:ext cx="15110528" cy="12405819"/>
          </a:xfrm>
          <a:prstGeom prst="rect">
            <a:avLst/>
          </a:prstGeom>
          <a:noFill/>
          <a:ln w="9525">
            <a:noFill/>
            <a:miter lim="800000"/>
            <a:headEnd/>
            <a:tailEnd/>
          </a:ln>
          <a:effectLst/>
        </p:spPr>
        <p:txBody>
          <a:bodyPr wrap="square" lIns="78598" tIns="39300" rIns="78598" bIns="39300">
            <a:spAutoFit/>
          </a:bodyPr>
          <a:lstStyle/>
          <a:p>
            <a:pPr algn="ctr" defTabSz="787175">
              <a:defRPr/>
            </a:pPr>
            <a:r>
              <a:rPr lang="en-US" altLang="ko-KR" sz="6600" b="1" dirty="0">
                <a:latin typeface="Arial" charset="0"/>
                <a:ea typeface="ＭＳ Ｐゴシック" pitchFamily="-108" charset="-128"/>
              </a:rPr>
              <a:t>Methods</a:t>
            </a:r>
          </a:p>
          <a:p>
            <a:pPr algn="ctr" defTabSz="787175">
              <a:defRPr/>
            </a:pPr>
            <a:endParaRPr lang="en-US" altLang="ko-KR" sz="4500" b="1" dirty="0">
              <a:latin typeface="Arial" charset="0"/>
              <a:ea typeface="ＭＳ Ｐゴシック" pitchFamily="-108" charset="-128"/>
            </a:endParaRPr>
          </a:p>
          <a:p>
            <a:pPr algn="ctr" defTabSz="787175">
              <a:defRPr/>
            </a:pPr>
            <a:r>
              <a:rPr lang="en-US" altLang="ko-KR" sz="4500" b="1" dirty="0">
                <a:latin typeface="Arial" charset="0"/>
                <a:ea typeface="ＭＳ Ｐゴシック" pitchFamily="-108" charset="-128"/>
              </a:rPr>
              <a:t>Statistical Learning </a:t>
            </a:r>
          </a:p>
          <a:p>
            <a:pPr marL="571500" indent="-571500" defTabSz="787175">
              <a:buFont typeface="Arial"/>
              <a:buChar char="•"/>
              <a:defRPr/>
            </a:pPr>
            <a:r>
              <a:rPr lang="en-US" altLang="ko-KR" sz="4000" dirty="0">
                <a:latin typeface="Arial" charset="0"/>
                <a:ea typeface="ＭＳ Ｐゴシック" pitchFamily="-108" charset="-128"/>
              </a:rPr>
              <a:t>Preprocessing: Calculated 20 MFCCs</a:t>
            </a:r>
            <a:r>
              <a:rPr lang="en-US" altLang="ko-KR" sz="4000" baseline="30000" dirty="0">
                <a:latin typeface="Arial" charset="0"/>
                <a:ea typeface="ＭＳ Ｐゴシック" pitchFamily="-108" charset="-128"/>
              </a:rPr>
              <a:t>1</a:t>
            </a:r>
            <a:r>
              <a:rPr lang="en-US" altLang="ko-KR" sz="4000" b="1" dirty="0">
                <a:latin typeface="Arial" charset="0"/>
                <a:ea typeface="ＭＳ Ｐゴシック" pitchFamily="-108" charset="-128"/>
              </a:rPr>
              <a:t>, </a:t>
            </a:r>
            <a:r>
              <a:rPr lang="en-US" altLang="ko-KR" sz="4000" dirty="0">
                <a:latin typeface="Arial" charset="0"/>
                <a:ea typeface="ＭＳ Ｐゴシック" pitchFamily="-108" charset="-128"/>
              </a:rPr>
              <a:t>spectral flatness and tempo per frame from a 30 second snapshot of a song</a:t>
            </a:r>
            <a:endParaRPr lang="en-US" altLang="ko-KR" sz="4000" b="1" dirty="0">
              <a:latin typeface="Arial" charset="0"/>
              <a:ea typeface="ＭＳ Ｐゴシック" pitchFamily="-108" charset="-128"/>
            </a:endParaRPr>
          </a:p>
          <a:p>
            <a:pPr marL="571500" indent="-571500" defTabSz="787175">
              <a:buFont typeface="Arial"/>
              <a:buChar char="•"/>
              <a:defRPr/>
            </a:pPr>
            <a:r>
              <a:rPr lang="en-US" altLang="ko-KR" sz="4000" dirty="0">
                <a:latin typeface="Arial" charset="0"/>
                <a:ea typeface="ＭＳ Ｐゴシック" pitchFamily="-108" charset="-128"/>
              </a:rPr>
              <a:t>Features were normalized and reduced via PCA</a:t>
            </a:r>
          </a:p>
          <a:p>
            <a:pPr marL="571500" indent="-571500" defTabSz="787175">
              <a:buFont typeface="Arial"/>
              <a:buChar char="•"/>
              <a:defRPr/>
            </a:pPr>
            <a:r>
              <a:rPr lang="en-US" altLang="ko-KR" sz="4000" dirty="0">
                <a:latin typeface="Arial" charset="0"/>
                <a:ea typeface="ＭＳ Ｐゴシック" pitchFamily="-108" charset="-128"/>
              </a:rPr>
              <a:t>Used 10-fold cross validation to tune hyperparameters</a:t>
            </a:r>
          </a:p>
          <a:p>
            <a:pPr marL="571500" indent="-571500" defTabSz="787175">
              <a:buFont typeface="Arial"/>
              <a:buChar char="•"/>
              <a:defRPr/>
            </a:pPr>
            <a:r>
              <a:rPr lang="en-US" altLang="ko-KR" sz="4000" dirty="0">
                <a:latin typeface="Arial" charset="0"/>
                <a:ea typeface="ＭＳ Ｐゴシック" pitchFamily="-108" charset="-128"/>
              </a:rPr>
              <a:t>Classifiers: </a:t>
            </a:r>
            <a:r>
              <a:rPr lang="en-US" altLang="ko-KR" sz="4000" b="1" dirty="0" err="1">
                <a:latin typeface="Arial" charset="0"/>
                <a:ea typeface="ＭＳ Ｐゴシック" pitchFamily="-108" charset="-128"/>
              </a:rPr>
              <a:t>kNN</a:t>
            </a:r>
            <a:r>
              <a:rPr lang="en-US" altLang="ko-KR" sz="4000" b="1" dirty="0">
                <a:latin typeface="Arial" charset="0"/>
                <a:ea typeface="ＭＳ Ｐゴシック" pitchFamily="-108" charset="-128"/>
              </a:rPr>
              <a:t>, Logistic Regression</a:t>
            </a:r>
          </a:p>
          <a:p>
            <a:pPr marL="571500" indent="-571500" defTabSz="787175">
              <a:buFont typeface="Arial"/>
              <a:buChar char="•"/>
              <a:defRPr/>
            </a:pPr>
            <a:endParaRPr lang="en-US" altLang="ko-KR" sz="4000" dirty="0">
              <a:latin typeface="Arial" charset="0"/>
              <a:ea typeface="ＭＳ Ｐゴシック" pitchFamily="-108" charset="-128"/>
            </a:endParaRPr>
          </a:p>
          <a:p>
            <a:pPr algn="ctr" defTabSz="787175">
              <a:defRPr/>
            </a:pPr>
            <a:r>
              <a:rPr lang="en-US" altLang="ko-KR" sz="4500" b="1" dirty="0">
                <a:latin typeface="Arial" charset="0"/>
                <a:ea typeface="ＭＳ Ｐゴシック" pitchFamily="-108" charset="-128"/>
              </a:rPr>
              <a:t>Deep Learning</a:t>
            </a:r>
          </a:p>
          <a:p>
            <a:pPr marL="571500" indent="-571500" defTabSz="787175">
              <a:buFont typeface="Arial"/>
              <a:buChar char="•"/>
              <a:defRPr/>
            </a:pPr>
            <a:r>
              <a:rPr lang="en-US" altLang="ko-KR" sz="4000" dirty="0">
                <a:latin typeface="Arial" charset="0"/>
                <a:ea typeface="ＭＳ Ｐゴシック" pitchFamily="-108" charset="-128"/>
              </a:rPr>
              <a:t>Hypothesis: treating the time-series classification problem as a texture recognition task on the frequency-time domain can improve model performance</a:t>
            </a:r>
            <a:r>
              <a:rPr lang="en-US" altLang="ko-KR" sz="4000" baseline="30000" dirty="0">
                <a:latin typeface="Arial" charset="0"/>
                <a:ea typeface="ＭＳ Ｐゴシック" pitchFamily="-108" charset="-128"/>
              </a:rPr>
              <a:t>2</a:t>
            </a:r>
          </a:p>
          <a:p>
            <a:pPr marL="571500" indent="-571500" defTabSz="787175">
              <a:buFont typeface="Arial"/>
              <a:buChar char="•"/>
              <a:defRPr/>
            </a:pPr>
            <a:r>
              <a:rPr lang="en-US" altLang="ko-KR" sz="4000" dirty="0">
                <a:latin typeface="Arial" charset="0"/>
                <a:ea typeface="ＭＳ Ｐゴシック" pitchFamily="-108" charset="-128"/>
              </a:rPr>
              <a:t>Hypothesis: treating harmonic and percussive elements separately can improve model performance</a:t>
            </a:r>
          </a:p>
          <a:p>
            <a:pPr marL="571500" indent="-571500" defTabSz="787175">
              <a:buFont typeface="Arial"/>
              <a:buChar char="•"/>
              <a:defRPr/>
            </a:pPr>
            <a:r>
              <a:rPr lang="en-US" altLang="ko-KR" sz="4000" dirty="0">
                <a:latin typeface="Arial" charset="0"/>
                <a:ea typeface="ＭＳ Ｐゴシック" pitchFamily="-108" charset="-128"/>
              </a:rPr>
              <a:t>Preprocessing: </a:t>
            </a:r>
          </a:p>
          <a:p>
            <a:pPr marL="1033374" lvl="1" indent="-571500" defTabSz="787175">
              <a:buFont typeface="Arial"/>
              <a:buChar char="•"/>
              <a:defRPr/>
            </a:pPr>
            <a:r>
              <a:rPr lang="en-US" altLang="ko-KR" sz="4000" dirty="0">
                <a:latin typeface="Arial" charset="0"/>
                <a:ea typeface="ＭＳ Ｐゴシック" pitchFamily="-108" charset="-128"/>
              </a:rPr>
              <a:t>STFT and </a:t>
            </a:r>
            <a:r>
              <a:rPr lang="en-US" altLang="ko-KR" sz="4000" dirty="0" err="1">
                <a:latin typeface="Arial" charset="0"/>
                <a:ea typeface="ＭＳ Ｐゴシック" pitchFamily="-108" charset="-128"/>
              </a:rPr>
              <a:t>Melspectrogram</a:t>
            </a:r>
            <a:endParaRPr lang="en-US" altLang="ko-KR" sz="4000" dirty="0">
              <a:latin typeface="Arial" charset="0"/>
              <a:ea typeface="ＭＳ Ｐゴシック" pitchFamily="-108" charset="-128"/>
            </a:endParaRPr>
          </a:p>
          <a:p>
            <a:pPr marL="1496835" lvl="2" indent="-571500" defTabSz="787175">
              <a:buFont typeface="Arial"/>
              <a:buChar char="•"/>
              <a:defRPr/>
            </a:pPr>
            <a:r>
              <a:rPr lang="en-US" altLang="ko-KR" sz="4000" dirty="0">
                <a:latin typeface="Arial" charset="0"/>
                <a:ea typeface="ＭＳ Ｐゴシック" pitchFamily="-108" charset="-128"/>
              </a:rPr>
              <a:t>Decomposed STFT into harmonic and percussive elements</a:t>
            </a:r>
          </a:p>
          <a:p>
            <a:pPr marL="571500" indent="-571500" defTabSz="787175">
              <a:buFont typeface="Arial"/>
              <a:buChar char="•"/>
              <a:defRPr/>
            </a:pPr>
            <a:r>
              <a:rPr lang="en-US" altLang="ko-KR" sz="4000" dirty="0">
                <a:latin typeface="Arial" charset="0"/>
                <a:ea typeface="ＭＳ Ｐゴシック" pitchFamily="-108" charset="-128"/>
              </a:rPr>
              <a:t>Fed 128x128x3 features into our CNNs </a:t>
            </a:r>
          </a:p>
        </p:txBody>
      </p:sp>
      <p:sp>
        <p:nvSpPr>
          <p:cNvPr id="2061" name="Text Box 2"/>
          <p:cNvSpPr txBox="1">
            <a:spLocks noChangeArrowheads="1"/>
          </p:cNvSpPr>
          <p:nvPr/>
        </p:nvSpPr>
        <p:spPr bwMode="auto">
          <a:xfrm>
            <a:off x="1254114" y="40439403"/>
            <a:ext cx="30413346" cy="2283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78590" tIns="39470" rIns="78590" bIns="3947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3500">
                <a:solidFill>
                  <a:schemeClr val="tx1"/>
                </a:solidFill>
                <a:latin typeface="Arial" panose="020B0604020202020204" pitchFamily="34" charset="0"/>
                <a:ea typeface="ＭＳ Ｐゴシック" panose="020B0600070205080204" pitchFamily="34" charset="-128"/>
              </a:defRPr>
            </a:lvl9pPr>
          </a:lstStyle>
          <a:p>
            <a:pPr>
              <a:buFont typeface="Times New Roman" panose="02020603050405020304" pitchFamily="18" charset="0"/>
              <a:buNone/>
            </a:pPr>
            <a:r>
              <a:rPr lang="en-GB" altLang="ko-KR" sz="3121" dirty="0">
                <a:solidFill>
                  <a:srgbClr val="000000"/>
                </a:solidFill>
                <a:cs typeface="Arial" panose="020B0604020202020204" pitchFamily="34" charset="0"/>
              </a:rPr>
              <a:t>References:</a:t>
            </a:r>
          </a:p>
          <a:p>
            <a:pPr>
              <a:buFont typeface="Times New Roman" panose="02020603050405020304" pitchFamily="18" charset="0"/>
              <a:buNone/>
            </a:pPr>
            <a:r>
              <a:rPr lang="en-GB" altLang="ko-KR" sz="2800" baseline="30000" dirty="0">
                <a:solidFill>
                  <a:srgbClr val="000000"/>
                </a:solidFill>
                <a:cs typeface="Arial" panose="020B0604020202020204" pitchFamily="34" charset="0"/>
              </a:rPr>
              <a:t>1 </a:t>
            </a:r>
            <a:r>
              <a:rPr lang="en-US" sz="2800" dirty="0"/>
              <a:t>Rethinking the Inception Architecture for Computer Vision, </a:t>
            </a:r>
            <a:r>
              <a:rPr lang="en-US" sz="2800" dirty="0" err="1"/>
              <a:t>Szegedy</a:t>
            </a:r>
            <a:r>
              <a:rPr lang="en-US" sz="2800" dirty="0"/>
              <a:t> et al.</a:t>
            </a:r>
          </a:p>
          <a:p>
            <a:pPr>
              <a:buFont typeface="Times New Roman" panose="02020603050405020304" pitchFamily="18" charset="0"/>
              <a:buNone/>
            </a:pPr>
            <a:r>
              <a:rPr lang="en-US" altLang="ko-KR" sz="2800" baseline="30000" dirty="0">
                <a:solidFill>
                  <a:srgbClr val="000000"/>
                </a:solidFill>
                <a:cs typeface="Arial" panose="020B0604020202020204" pitchFamily="34" charset="0"/>
              </a:rPr>
              <a:t>2 </a:t>
            </a:r>
            <a:r>
              <a:rPr lang="en-US" altLang="ko-KR" sz="2800" dirty="0">
                <a:solidFill>
                  <a:srgbClr val="000000"/>
                </a:solidFill>
                <a:cs typeface="Arial" panose="020B0604020202020204" pitchFamily="34" charset="0"/>
              </a:rPr>
              <a:t>Classification of Time-Series Images Using Deep Learning Convolution Neural Networks, </a:t>
            </a:r>
            <a:r>
              <a:rPr lang="en-US" altLang="ko-KR" sz="2800" dirty="0" err="1">
                <a:solidFill>
                  <a:srgbClr val="000000"/>
                </a:solidFill>
                <a:cs typeface="Arial" panose="020B0604020202020204" pitchFamily="34" charset="0"/>
              </a:rPr>
              <a:t>Hatami</a:t>
            </a:r>
            <a:r>
              <a:rPr lang="en-US" altLang="ko-KR" sz="2800" dirty="0">
                <a:solidFill>
                  <a:srgbClr val="000000"/>
                </a:solidFill>
                <a:cs typeface="Arial" panose="020B0604020202020204" pitchFamily="34" charset="0"/>
              </a:rPr>
              <a:t> et al.</a:t>
            </a:r>
            <a:endParaRPr lang="en-GB" altLang="ko-KR" sz="2800" dirty="0">
              <a:solidFill>
                <a:srgbClr val="000000"/>
              </a:solidFill>
              <a:cs typeface="Arial" panose="020B0604020202020204" pitchFamily="34" charset="0"/>
            </a:endParaRPr>
          </a:p>
          <a:p>
            <a:r>
              <a:rPr lang="fr-FR" sz="2800" baseline="30000" dirty="0">
                <a:solidFill>
                  <a:srgbClr val="000000"/>
                </a:solidFill>
                <a:cs typeface="Arial" panose="020B0604020202020204" pitchFamily="34" charset="0"/>
              </a:rPr>
              <a:t>3 </a:t>
            </a:r>
            <a:r>
              <a:rPr lang="en-US" sz="2800" dirty="0"/>
              <a:t>Deep Convolutional Neural Networks and Data Augmentation for Environmental Sound Classification, </a:t>
            </a:r>
            <a:r>
              <a:rPr lang="en-US" sz="2800" dirty="0" err="1"/>
              <a:t>Salamon</a:t>
            </a:r>
            <a:r>
              <a:rPr lang="en-US" sz="2800" dirty="0"/>
              <a:t> et al.</a:t>
            </a:r>
          </a:p>
          <a:p>
            <a:r>
              <a:rPr lang="fr-FR" altLang="ko-KR" sz="2800" baseline="30000" dirty="0">
                <a:solidFill>
                  <a:srgbClr val="000000"/>
                </a:solidFill>
                <a:cs typeface="Arial" panose="020B0604020202020204" pitchFamily="34" charset="0"/>
              </a:rPr>
              <a:t>4 </a:t>
            </a:r>
            <a:r>
              <a:rPr lang="en-US" altLang="ko-KR" sz="2800" dirty="0"/>
              <a:t>Features for Audio Classification, </a:t>
            </a:r>
            <a:r>
              <a:rPr lang="en-US" altLang="ko-KR" sz="2800" dirty="0" err="1"/>
              <a:t>Breebaart</a:t>
            </a:r>
            <a:r>
              <a:rPr lang="en-US" altLang="ko-KR" sz="2800" dirty="0"/>
              <a:t> et al.</a:t>
            </a:r>
            <a:endParaRPr lang="fr-FR" altLang="ko-KR" sz="2800" dirty="0">
              <a:solidFill>
                <a:srgbClr val="000000"/>
              </a:solidFill>
              <a:cs typeface="Arial" panose="020B0604020202020204" pitchFamily="34" charset="0"/>
            </a:endParaRPr>
          </a:p>
        </p:txBody>
      </p:sp>
      <p:sp>
        <p:nvSpPr>
          <p:cNvPr id="59" name="Text Box 238"/>
          <p:cNvSpPr txBox="1">
            <a:spLocks noChangeArrowheads="1"/>
          </p:cNvSpPr>
          <p:nvPr/>
        </p:nvSpPr>
        <p:spPr bwMode="auto">
          <a:xfrm>
            <a:off x="17186406" y="33506490"/>
            <a:ext cx="14572989" cy="6635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8598" tIns="39300" rIns="78598" bIns="39300" anchor="b">
            <a:spAutoFit/>
          </a:bodyPr>
          <a:lstStyle>
            <a:lvl1pPr marL="279400" indent="-279400" defTabSz="796925">
              <a:defRPr sz="3500">
                <a:solidFill>
                  <a:schemeClr val="tx1"/>
                </a:solidFill>
                <a:latin typeface="Arial" charset="0"/>
                <a:ea typeface="ＭＳ Ｐゴシック" pitchFamily="-108" charset="-128"/>
              </a:defRPr>
            </a:lvl1pPr>
            <a:lvl2pPr marL="742950" indent="-285750" defTabSz="796925">
              <a:defRPr sz="3500">
                <a:solidFill>
                  <a:schemeClr val="tx1"/>
                </a:solidFill>
                <a:latin typeface="Arial" charset="0"/>
                <a:ea typeface="ＭＳ Ｐゴシック" pitchFamily="-108" charset="-128"/>
              </a:defRPr>
            </a:lvl2pPr>
            <a:lvl3pPr marL="1143000" indent="-228600" defTabSz="796925">
              <a:defRPr sz="3500">
                <a:solidFill>
                  <a:schemeClr val="tx1"/>
                </a:solidFill>
                <a:latin typeface="Arial" charset="0"/>
                <a:ea typeface="ＭＳ Ｐゴシック" pitchFamily="-108" charset="-128"/>
              </a:defRPr>
            </a:lvl3pPr>
            <a:lvl4pPr marL="1600200" indent="-228600" defTabSz="796925">
              <a:defRPr sz="3500">
                <a:solidFill>
                  <a:schemeClr val="tx1"/>
                </a:solidFill>
                <a:latin typeface="Arial" charset="0"/>
                <a:ea typeface="ＭＳ Ｐゴシック" pitchFamily="-108" charset="-128"/>
              </a:defRPr>
            </a:lvl4pPr>
            <a:lvl5pPr marL="2057400" indent="-228600" defTabSz="796925">
              <a:defRPr sz="3500">
                <a:solidFill>
                  <a:schemeClr val="tx1"/>
                </a:solidFill>
                <a:latin typeface="Arial" charset="0"/>
                <a:ea typeface="ＭＳ Ｐゴシック" pitchFamily="-108" charset="-128"/>
              </a:defRPr>
            </a:lvl5pPr>
            <a:lvl6pPr marL="25146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6pPr>
            <a:lvl7pPr marL="29718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7pPr>
            <a:lvl8pPr marL="34290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8pPr>
            <a:lvl9pPr marL="38862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9pPr>
          </a:lstStyle>
          <a:p>
            <a:pPr marL="0" indent="0" algn="ctr">
              <a:defRPr/>
            </a:pPr>
            <a:r>
              <a:rPr lang="en-US" altLang="ko-KR" sz="6600" b="1" dirty="0"/>
              <a:t>Conclusions</a:t>
            </a:r>
          </a:p>
          <a:p>
            <a:pPr>
              <a:buFontTx/>
              <a:buChar char="•"/>
              <a:defRPr/>
            </a:pPr>
            <a:r>
              <a:rPr lang="en-US" altLang="ko-KR" sz="3600" dirty="0"/>
              <a:t>Basic statistical learning models can classify </a:t>
            </a:r>
            <a:r>
              <a:rPr lang="en-US" altLang="ko-KR" sz="3600" b="1" dirty="0"/>
              <a:t>tala</a:t>
            </a:r>
            <a:r>
              <a:rPr lang="en-US" altLang="ko-KR" sz="3600" dirty="0"/>
              <a:t> better than random chance but lack sufficient model performance</a:t>
            </a:r>
          </a:p>
          <a:p>
            <a:pPr>
              <a:buFontTx/>
              <a:buChar char="•"/>
              <a:defRPr/>
            </a:pPr>
            <a:r>
              <a:rPr lang="en-US" altLang="ko-KR" sz="3600" dirty="0"/>
              <a:t>Deep learning models outperformed baseline models in predicting the tala of an audio signal from a different snapshot in time</a:t>
            </a:r>
          </a:p>
          <a:p>
            <a:pPr>
              <a:buFontTx/>
              <a:buChar char="•"/>
              <a:defRPr/>
            </a:pPr>
            <a:r>
              <a:rPr lang="en-US" altLang="ko-KR" sz="3600" dirty="0"/>
              <a:t>Fine-tuning the Inception V3 pre-trained network on </a:t>
            </a:r>
            <a:r>
              <a:rPr lang="en-US" altLang="ko-KR" sz="3600" dirty="0" err="1"/>
              <a:t>melspectrograms</a:t>
            </a:r>
            <a:r>
              <a:rPr lang="en-US" altLang="ko-KR" sz="3600" dirty="0"/>
              <a:t> outperformed all other models in classifying the </a:t>
            </a:r>
            <a:r>
              <a:rPr lang="en-US" altLang="ko-KR" sz="3600" b="1" dirty="0"/>
              <a:t>tala </a:t>
            </a:r>
            <a:r>
              <a:rPr lang="en-US" altLang="ko-KR" sz="3600" dirty="0"/>
              <a:t>of new songs</a:t>
            </a:r>
          </a:p>
          <a:p>
            <a:pPr>
              <a:buFontTx/>
              <a:buChar char="•"/>
              <a:defRPr/>
            </a:pPr>
            <a:r>
              <a:rPr lang="en-US" altLang="ko-KR" sz="3600" dirty="0"/>
              <a:t>Accurately classifying the tala is a complex task that may require significant data preprocessing and feature extraction </a:t>
            </a:r>
          </a:p>
          <a:p>
            <a:pPr>
              <a:buFontTx/>
              <a:buChar char="•"/>
              <a:defRPr/>
            </a:pPr>
            <a:r>
              <a:rPr lang="en-US" altLang="ko-KR" sz="3600" dirty="0"/>
              <a:t>In the future: investigate recurrent neural networks to classify tala, and dimensionality reduction via ICA on model performance</a:t>
            </a:r>
          </a:p>
        </p:txBody>
      </p:sp>
      <p:sp>
        <p:nvSpPr>
          <p:cNvPr id="37" name="Text Box 186"/>
          <p:cNvSpPr txBox="1">
            <a:spLocks noChangeArrowheads="1"/>
          </p:cNvSpPr>
          <p:nvPr/>
        </p:nvSpPr>
        <p:spPr bwMode="auto">
          <a:xfrm>
            <a:off x="682073" y="18927649"/>
            <a:ext cx="14574086" cy="7370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8598" tIns="39300" rIns="78598" bIns="39300">
            <a:spAutoFit/>
          </a:bodyPr>
          <a:lstStyle>
            <a:lvl1pPr marL="384175" indent="-384175" defTabSz="796925">
              <a:defRPr sz="3500">
                <a:solidFill>
                  <a:schemeClr val="tx1"/>
                </a:solidFill>
                <a:latin typeface="Arial" charset="0"/>
                <a:ea typeface="ＭＳ Ｐゴシック" pitchFamily="-108" charset="-128"/>
              </a:defRPr>
            </a:lvl1pPr>
            <a:lvl2pPr marL="742950" indent="-285750" defTabSz="796925">
              <a:defRPr sz="3500">
                <a:solidFill>
                  <a:schemeClr val="tx1"/>
                </a:solidFill>
                <a:latin typeface="Arial" charset="0"/>
                <a:ea typeface="ＭＳ Ｐゴシック" pitchFamily="-108" charset="-128"/>
              </a:defRPr>
            </a:lvl2pPr>
            <a:lvl3pPr marL="1143000" indent="-228600" defTabSz="796925">
              <a:defRPr sz="3500">
                <a:solidFill>
                  <a:schemeClr val="tx1"/>
                </a:solidFill>
                <a:latin typeface="Arial" charset="0"/>
                <a:ea typeface="ＭＳ Ｐゴシック" pitchFamily="-108" charset="-128"/>
              </a:defRPr>
            </a:lvl3pPr>
            <a:lvl4pPr marL="1600200" indent="-228600" defTabSz="796925">
              <a:defRPr sz="3500">
                <a:solidFill>
                  <a:schemeClr val="tx1"/>
                </a:solidFill>
                <a:latin typeface="Arial" charset="0"/>
                <a:ea typeface="ＭＳ Ｐゴシック" pitchFamily="-108" charset="-128"/>
              </a:defRPr>
            </a:lvl4pPr>
            <a:lvl5pPr marL="2057400" indent="-228600" defTabSz="796925">
              <a:defRPr sz="3500">
                <a:solidFill>
                  <a:schemeClr val="tx1"/>
                </a:solidFill>
                <a:latin typeface="Arial" charset="0"/>
                <a:ea typeface="ＭＳ Ｐゴシック" pitchFamily="-108" charset="-128"/>
              </a:defRPr>
            </a:lvl5pPr>
            <a:lvl6pPr marL="25146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6pPr>
            <a:lvl7pPr marL="29718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7pPr>
            <a:lvl8pPr marL="34290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8pPr>
            <a:lvl9pPr marL="38862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9pPr>
          </a:lstStyle>
          <a:p>
            <a:pPr marL="0" indent="0" algn="ctr">
              <a:defRPr/>
            </a:pPr>
            <a:endParaRPr lang="en-US" altLang="ko-KR" sz="4778" b="1" dirty="0"/>
          </a:p>
          <a:p>
            <a:pPr marL="0" indent="0" algn="ctr">
              <a:defRPr/>
            </a:pPr>
            <a:r>
              <a:rPr lang="en-US" altLang="ko-KR" sz="6600" b="1" dirty="0"/>
              <a:t>Introduction</a:t>
            </a:r>
            <a:endParaRPr lang="en-US" altLang="ko-KR" sz="6600" dirty="0"/>
          </a:p>
          <a:p>
            <a:pPr>
              <a:buFontTx/>
              <a:buChar char="•"/>
              <a:defRPr/>
            </a:pPr>
            <a:r>
              <a:rPr lang="en-US" altLang="ko-KR" sz="4000" dirty="0"/>
              <a:t>Carnatic music consists of </a:t>
            </a:r>
            <a:r>
              <a:rPr lang="en-US" altLang="ko-KR" sz="4000" b="1" dirty="0" err="1"/>
              <a:t>swara</a:t>
            </a:r>
            <a:r>
              <a:rPr lang="en-US" altLang="ko-KR" sz="4000" b="1" dirty="0"/>
              <a:t> </a:t>
            </a:r>
            <a:r>
              <a:rPr lang="en-US" altLang="ko-KR" sz="4000" dirty="0"/>
              <a:t>(melody) and </a:t>
            </a:r>
            <a:r>
              <a:rPr lang="en-US" altLang="ko-KR" sz="4000" b="1" dirty="0" err="1"/>
              <a:t>laya</a:t>
            </a:r>
            <a:r>
              <a:rPr lang="en-US" altLang="ko-KR" sz="4000" b="1" dirty="0"/>
              <a:t> </a:t>
            </a:r>
            <a:r>
              <a:rPr lang="en-US" altLang="ko-KR" sz="4000" dirty="0"/>
              <a:t>(rhythm)</a:t>
            </a:r>
          </a:p>
          <a:p>
            <a:pPr>
              <a:buFontTx/>
              <a:buChar char="•"/>
              <a:defRPr/>
            </a:pPr>
            <a:r>
              <a:rPr lang="en-US" altLang="ko-KR" sz="4000" dirty="0"/>
              <a:t>Annotated </a:t>
            </a:r>
            <a:r>
              <a:rPr lang="en-US" altLang="ko-KR" sz="4000" dirty="0" err="1"/>
              <a:t>CompMusic</a:t>
            </a:r>
            <a:r>
              <a:rPr lang="en-US" altLang="ko-KR" sz="4000" dirty="0"/>
              <a:t> dataset of 118 Carnatic songs of four different </a:t>
            </a:r>
            <a:r>
              <a:rPr lang="en-US" altLang="ko-KR" sz="4000" b="1" dirty="0"/>
              <a:t>talas </a:t>
            </a:r>
            <a:r>
              <a:rPr lang="en-US" altLang="ko-KR" sz="4000" dirty="0"/>
              <a:t>from the </a:t>
            </a:r>
            <a:r>
              <a:rPr lang="en-US" altLang="ko-KR" sz="4000" b="1" dirty="0"/>
              <a:t>University of </a:t>
            </a:r>
            <a:r>
              <a:rPr lang="en-US" altLang="ko-KR" sz="4000" b="1" dirty="0" err="1"/>
              <a:t>Pompeau</a:t>
            </a:r>
            <a:r>
              <a:rPr lang="en-US" altLang="ko-KR" sz="4000" b="1" dirty="0"/>
              <a:t> </a:t>
            </a:r>
            <a:r>
              <a:rPr lang="en-US" altLang="ko-KR" sz="4000" b="1" dirty="0" err="1"/>
              <a:t>Fabra</a:t>
            </a:r>
            <a:r>
              <a:rPr lang="en-US" altLang="ko-KR" sz="4000" b="1" dirty="0"/>
              <a:t>. </a:t>
            </a:r>
          </a:p>
          <a:p>
            <a:pPr>
              <a:buFontTx/>
              <a:buChar char="•"/>
              <a:defRPr/>
            </a:pPr>
            <a:r>
              <a:rPr lang="en-US" altLang="ko-KR" sz="4000" dirty="0"/>
              <a:t>Statistical Learning Models: </a:t>
            </a:r>
            <a:r>
              <a:rPr lang="en-US" altLang="ko-KR" sz="4000" b="1" dirty="0"/>
              <a:t>KNN, Logistic Regression</a:t>
            </a:r>
          </a:p>
          <a:p>
            <a:pPr>
              <a:buFontTx/>
              <a:buChar char="•"/>
              <a:defRPr/>
            </a:pPr>
            <a:r>
              <a:rPr lang="en-US" altLang="ko-KR" sz="4000" dirty="0"/>
              <a:t>Deep Learning Models: </a:t>
            </a:r>
          </a:p>
          <a:p>
            <a:pPr lvl="1">
              <a:buFontTx/>
              <a:buChar char="•"/>
              <a:defRPr/>
            </a:pPr>
            <a:r>
              <a:rPr lang="en-US" altLang="ko-KR" sz="4000" dirty="0"/>
              <a:t>2D CNN using </a:t>
            </a:r>
            <a:r>
              <a:rPr lang="en-US" altLang="ko-KR" sz="4000" dirty="0" err="1"/>
              <a:t>melspectrogram</a:t>
            </a:r>
            <a:r>
              <a:rPr lang="en-US" altLang="ko-KR" sz="4000" dirty="0"/>
              <a:t> input</a:t>
            </a:r>
          </a:p>
          <a:p>
            <a:pPr lvl="1">
              <a:buFontTx/>
              <a:buChar char="•"/>
              <a:defRPr/>
            </a:pPr>
            <a:r>
              <a:rPr lang="en-US" altLang="ko-KR" sz="4000" dirty="0"/>
              <a:t>2D CNN in parallel using harmonic and percussive inputs</a:t>
            </a:r>
          </a:p>
          <a:p>
            <a:pPr lvl="1">
              <a:buFontTx/>
              <a:buChar char="•"/>
              <a:defRPr/>
            </a:pPr>
            <a:r>
              <a:rPr lang="en-US" altLang="ko-KR" sz="4000" dirty="0"/>
              <a:t>Inception V3 using </a:t>
            </a:r>
            <a:r>
              <a:rPr lang="en-US" altLang="ko-KR" sz="4000" dirty="0" err="1"/>
              <a:t>melspectrogram</a:t>
            </a:r>
            <a:r>
              <a:rPr lang="en-US" altLang="ko-KR" sz="4000" dirty="0"/>
              <a:t> input</a:t>
            </a:r>
          </a:p>
          <a:p>
            <a:pPr>
              <a:buFontTx/>
              <a:buChar char="•"/>
              <a:defRPr/>
            </a:pPr>
            <a:endParaRPr lang="en-US" altLang="ko-KR" sz="4000" dirty="0"/>
          </a:p>
        </p:txBody>
      </p:sp>
      <p:pic>
        <p:nvPicPr>
          <p:cNvPr id="1330" name="Picture 306" descr="Image result for unc chapel hill logo">
            <a:extLst>
              <a:ext uri="{FF2B5EF4-FFF2-40B4-BE49-F238E27FC236}">
                <a16:creationId xmlns:a16="http://schemas.microsoft.com/office/drawing/2014/main" id="{8E613598-6EF1-4E7E-A511-B76D8D58B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46" y="2306574"/>
            <a:ext cx="7635240" cy="2103120"/>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 Box 238">
            <a:extLst>
              <a:ext uri="{FF2B5EF4-FFF2-40B4-BE49-F238E27FC236}">
                <a16:creationId xmlns:a16="http://schemas.microsoft.com/office/drawing/2014/main" id="{40D7C87D-2381-47B7-BFA4-47C5ED2575FD}"/>
              </a:ext>
            </a:extLst>
          </p:cNvPr>
          <p:cNvSpPr txBox="1">
            <a:spLocks noChangeArrowheads="1"/>
          </p:cNvSpPr>
          <p:nvPr/>
        </p:nvSpPr>
        <p:spPr bwMode="auto">
          <a:xfrm>
            <a:off x="17554705" y="20872605"/>
            <a:ext cx="14572989" cy="21106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8598" tIns="39300" rIns="78598" bIns="39300">
            <a:spAutoFit/>
          </a:bodyPr>
          <a:lstStyle>
            <a:lvl1pPr marL="279400" indent="-279400" defTabSz="796925">
              <a:defRPr sz="3500">
                <a:solidFill>
                  <a:schemeClr val="tx1"/>
                </a:solidFill>
                <a:latin typeface="Arial" charset="0"/>
                <a:ea typeface="ＭＳ Ｐゴシック" pitchFamily="-108" charset="-128"/>
              </a:defRPr>
            </a:lvl1pPr>
            <a:lvl2pPr marL="742950" indent="-285750" defTabSz="796925">
              <a:defRPr sz="3500">
                <a:solidFill>
                  <a:schemeClr val="tx1"/>
                </a:solidFill>
                <a:latin typeface="Arial" charset="0"/>
                <a:ea typeface="ＭＳ Ｐゴシック" pitchFamily="-108" charset="-128"/>
              </a:defRPr>
            </a:lvl2pPr>
            <a:lvl3pPr marL="1143000" indent="-228600" defTabSz="796925">
              <a:defRPr sz="3500">
                <a:solidFill>
                  <a:schemeClr val="tx1"/>
                </a:solidFill>
                <a:latin typeface="Arial" charset="0"/>
                <a:ea typeface="ＭＳ Ｐゴシック" pitchFamily="-108" charset="-128"/>
              </a:defRPr>
            </a:lvl3pPr>
            <a:lvl4pPr marL="1600200" indent="-228600" defTabSz="796925">
              <a:defRPr sz="3500">
                <a:solidFill>
                  <a:schemeClr val="tx1"/>
                </a:solidFill>
                <a:latin typeface="Arial" charset="0"/>
                <a:ea typeface="ＭＳ Ｐゴシック" pitchFamily="-108" charset="-128"/>
              </a:defRPr>
            </a:lvl4pPr>
            <a:lvl5pPr marL="2057400" indent="-228600" defTabSz="796925">
              <a:defRPr sz="3500">
                <a:solidFill>
                  <a:schemeClr val="tx1"/>
                </a:solidFill>
                <a:latin typeface="Arial" charset="0"/>
                <a:ea typeface="ＭＳ Ｐゴシック" pitchFamily="-108" charset="-128"/>
              </a:defRPr>
            </a:lvl5pPr>
            <a:lvl6pPr marL="25146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6pPr>
            <a:lvl7pPr marL="29718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7pPr>
            <a:lvl8pPr marL="34290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8pPr>
            <a:lvl9pPr marL="3886200" indent="-228600" defTabSz="796925" eaLnBrk="0" fontAlgn="base" hangingPunct="0">
              <a:spcBef>
                <a:spcPct val="0"/>
              </a:spcBef>
              <a:spcAft>
                <a:spcPct val="0"/>
              </a:spcAft>
              <a:defRPr sz="3500">
                <a:solidFill>
                  <a:schemeClr val="tx1"/>
                </a:solidFill>
                <a:latin typeface="Arial" charset="0"/>
                <a:ea typeface="ＭＳ Ｐゴシック" pitchFamily="-108" charset="-128"/>
              </a:defRPr>
            </a:lvl9pPr>
          </a:lstStyle>
          <a:p>
            <a:pPr marL="0" indent="0" algn="ctr">
              <a:defRPr/>
            </a:pPr>
            <a:r>
              <a:rPr lang="en-US" altLang="ko-KR" sz="6600" b="1" dirty="0"/>
              <a:t>Experimental </a:t>
            </a:r>
          </a:p>
          <a:p>
            <a:pPr marL="0" indent="0" algn="ctr">
              <a:defRPr/>
            </a:pPr>
            <a:r>
              <a:rPr lang="en-US" altLang="ko-KR" sz="6600" b="1" dirty="0"/>
              <a:t>Results</a:t>
            </a:r>
          </a:p>
        </p:txBody>
      </p:sp>
      <p:grpSp>
        <p:nvGrpSpPr>
          <p:cNvPr id="13" name="Group 12">
            <a:extLst>
              <a:ext uri="{FF2B5EF4-FFF2-40B4-BE49-F238E27FC236}">
                <a16:creationId xmlns:a16="http://schemas.microsoft.com/office/drawing/2014/main" id="{2E25288D-2A52-477E-B226-65442A27ABE4}"/>
              </a:ext>
            </a:extLst>
          </p:cNvPr>
          <p:cNvGrpSpPr/>
          <p:nvPr/>
        </p:nvGrpSpPr>
        <p:grpSpPr>
          <a:xfrm>
            <a:off x="25707101" y="2112051"/>
            <a:ext cx="6859792" cy="2439022"/>
            <a:chOff x="26200466" y="2842858"/>
            <a:chExt cx="6859792" cy="2439022"/>
          </a:xfrm>
        </p:grpSpPr>
        <p:grpSp>
          <p:nvGrpSpPr>
            <p:cNvPr id="6" name="Group 5">
              <a:extLst>
                <a:ext uri="{FF2B5EF4-FFF2-40B4-BE49-F238E27FC236}">
                  <a16:creationId xmlns:a16="http://schemas.microsoft.com/office/drawing/2014/main" id="{D3ACC00A-9C8C-48BB-94A0-504088EC578D}"/>
                </a:ext>
              </a:extLst>
            </p:cNvPr>
            <p:cNvGrpSpPr/>
            <p:nvPr/>
          </p:nvGrpSpPr>
          <p:grpSpPr>
            <a:xfrm>
              <a:off x="26200466" y="2842858"/>
              <a:ext cx="6859792" cy="2428088"/>
              <a:chOff x="26200466" y="2848253"/>
              <a:chExt cx="6859792" cy="2428088"/>
            </a:xfrm>
          </p:grpSpPr>
          <p:pic>
            <p:nvPicPr>
              <p:cNvPr id="1328" name="Picture 304" descr="Image result for computer science unc dept">
                <a:extLst>
                  <a:ext uri="{FF2B5EF4-FFF2-40B4-BE49-F238E27FC236}">
                    <a16:creationId xmlns:a16="http://schemas.microsoft.com/office/drawing/2014/main" id="{5C43494C-DAE9-4426-AE3A-3AD46F438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13"/>
              <a:stretch/>
            </p:blipFill>
            <p:spPr bwMode="auto">
              <a:xfrm>
                <a:off x="26200466" y="2898901"/>
                <a:ext cx="4447942" cy="2377440"/>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304" descr="Image result for computer science unc dept">
                <a:extLst>
                  <a:ext uri="{FF2B5EF4-FFF2-40B4-BE49-F238E27FC236}">
                    <a16:creationId xmlns:a16="http://schemas.microsoft.com/office/drawing/2014/main" id="{7E405D93-71D3-44CA-9317-71E834D77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2" t="-458" r="67586" b="-1"/>
              <a:stretch/>
            </p:blipFill>
            <p:spPr bwMode="auto">
              <a:xfrm>
                <a:off x="30921434" y="2848253"/>
                <a:ext cx="2138824" cy="2388374"/>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9" name="Picture 306" descr="Image result for unc chapel hill logo">
              <a:extLst>
                <a:ext uri="{FF2B5EF4-FFF2-40B4-BE49-F238E27FC236}">
                  <a16:creationId xmlns:a16="http://schemas.microsoft.com/office/drawing/2014/main" id="{836F32BC-8593-41B7-9855-977BA760EC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13" t="1" r="70892" b="-13445"/>
            <a:stretch/>
          </p:blipFill>
          <p:spPr bwMode="auto">
            <a:xfrm>
              <a:off x="30496007" y="2896003"/>
              <a:ext cx="526473" cy="238587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 name="Picture 3" descr="carnat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409" y="13271814"/>
            <a:ext cx="10055195" cy="5442375"/>
          </a:xfrm>
          <a:prstGeom prst="rect">
            <a:avLst/>
          </a:prstGeom>
        </p:spPr>
      </p:pic>
      <p:pic>
        <p:nvPicPr>
          <p:cNvPr id="9" name="Picture 8" descr="02_10004_1_Vathapi_st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3130" y="9462829"/>
            <a:ext cx="6556268" cy="1639067"/>
          </a:xfrm>
          <a:prstGeom prst="rect">
            <a:avLst/>
          </a:prstGeom>
        </p:spPr>
      </p:pic>
      <p:pic>
        <p:nvPicPr>
          <p:cNvPr id="11" name="Picture 10" descr="02_10004_1_Vathapi_H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10340" y="15334341"/>
            <a:ext cx="7294260" cy="1823565"/>
          </a:xfrm>
          <a:prstGeom prst="rect">
            <a:avLst/>
          </a:prstGeom>
        </p:spPr>
      </p:pic>
      <p:pic>
        <p:nvPicPr>
          <p:cNvPr id="12" name="Picture 11" descr="02_10004_1_Vathapi_P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31264" y="15329106"/>
            <a:ext cx="7315200" cy="1828800"/>
          </a:xfrm>
          <a:prstGeom prst="rect">
            <a:avLst/>
          </a:prstGeom>
        </p:spPr>
      </p:pic>
      <p:sp>
        <p:nvSpPr>
          <p:cNvPr id="15" name="TextBox 14"/>
          <p:cNvSpPr txBox="1"/>
          <p:nvPr/>
        </p:nvSpPr>
        <p:spPr>
          <a:xfrm>
            <a:off x="22148800" y="11124798"/>
            <a:ext cx="5486400" cy="630942"/>
          </a:xfrm>
          <a:prstGeom prst="rect">
            <a:avLst/>
          </a:prstGeom>
          <a:noFill/>
        </p:spPr>
        <p:txBody>
          <a:bodyPr wrap="square" rtlCol="0">
            <a:spAutoFit/>
          </a:bodyPr>
          <a:lstStyle/>
          <a:p>
            <a:r>
              <a:rPr lang="en-US" b="1" dirty="0"/>
              <a:t>		STFT</a:t>
            </a:r>
          </a:p>
        </p:txBody>
      </p:sp>
      <p:sp>
        <p:nvSpPr>
          <p:cNvPr id="16" name="TextBox 15"/>
          <p:cNvSpPr txBox="1"/>
          <p:nvPr/>
        </p:nvSpPr>
        <p:spPr>
          <a:xfrm>
            <a:off x="17851969" y="17352368"/>
            <a:ext cx="4521200" cy="630942"/>
          </a:xfrm>
          <a:prstGeom prst="rect">
            <a:avLst/>
          </a:prstGeom>
          <a:noFill/>
        </p:spPr>
        <p:txBody>
          <a:bodyPr wrap="square" rtlCol="0">
            <a:spAutoFit/>
          </a:bodyPr>
          <a:lstStyle/>
          <a:p>
            <a:r>
              <a:rPr lang="en-US" b="1" dirty="0"/>
              <a:t>Harmonic (Margin 8)</a:t>
            </a:r>
          </a:p>
        </p:txBody>
      </p:sp>
      <p:pic>
        <p:nvPicPr>
          <p:cNvPr id="18" name="Picture 17" descr="02_10004_1_Vathapi_H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789400" y="12281216"/>
            <a:ext cx="7315200" cy="1828800"/>
          </a:xfrm>
          <a:prstGeom prst="rect">
            <a:avLst/>
          </a:prstGeom>
        </p:spPr>
      </p:pic>
      <p:pic>
        <p:nvPicPr>
          <p:cNvPr id="19" name="Picture 18" descr="02_10004_1_Vathapi_P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731263" y="12281884"/>
            <a:ext cx="7309852" cy="1827463"/>
          </a:xfrm>
          <a:prstGeom prst="rect">
            <a:avLst/>
          </a:prstGeom>
        </p:spPr>
      </p:pic>
      <p:sp>
        <p:nvSpPr>
          <p:cNvPr id="20" name="TextBox 19"/>
          <p:cNvSpPr txBox="1"/>
          <p:nvPr/>
        </p:nvSpPr>
        <p:spPr>
          <a:xfrm>
            <a:off x="17240372" y="14407706"/>
            <a:ext cx="5029200" cy="630942"/>
          </a:xfrm>
          <a:prstGeom prst="rect">
            <a:avLst/>
          </a:prstGeom>
          <a:noFill/>
        </p:spPr>
        <p:txBody>
          <a:bodyPr wrap="square" rtlCol="0">
            <a:spAutoFit/>
          </a:bodyPr>
          <a:lstStyle/>
          <a:p>
            <a:r>
              <a:rPr lang="en-US" b="1" dirty="0"/>
              <a:t>Harmonic (Margin 1)</a:t>
            </a:r>
          </a:p>
        </p:txBody>
      </p:sp>
      <p:sp>
        <p:nvSpPr>
          <p:cNvPr id="21" name="TextBox 20"/>
          <p:cNvSpPr txBox="1"/>
          <p:nvPr/>
        </p:nvSpPr>
        <p:spPr>
          <a:xfrm>
            <a:off x="26687657" y="14403755"/>
            <a:ext cx="5815673" cy="630942"/>
          </a:xfrm>
          <a:prstGeom prst="rect">
            <a:avLst/>
          </a:prstGeom>
          <a:noFill/>
        </p:spPr>
        <p:txBody>
          <a:bodyPr wrap="square" rtlCol="0">
            <a:spAutoFit/>
          </a:bodyPr>
          <a:lstStyle/>
          <a:p>
            <a:r>
              <a:rPr lang="en-US" b="1" dirty="0"/>
              <a:t>Percussive (Margin 1)</a:t>
            </a:r>
          </a:p>
        </p:txBody>
      </p:sp>
      <p:sp>
        <p:nvSpPr>
          <p:cNvPr id="22" name="TextBox 21"/>
          <p:cNvSpPr txBox="1"/>
          <p:nvPr/>
        </p:nvSpPr>
        <p:spPr>
          <a:xfrm>
            <a:off x="26024840" y="17347453"/>
            <a:ext cx="5049519" cy="630942"/>
          </a:xfrm>
          <a:prstGeom prst="rect">
            <a:avLst/>
          </a:prstGeom>
          <a:noFill/>
        </p:spPr>
        <p:txBody>
          <a:bodyPr wrap="square" rtlCol="0">
            <a:spAutoFit/>
          </a:bodyPr>
          <a:lstStyle/>
          <a:p>
            <a:r>
              <a:rPr lang="en-US" b="1" dirty="0"/>
              <a:t>Percussive (Margin 8)</a:t>
            </a:r>
          </a:p>
        </p:txBody>
      </p:sp>
      <p:pic>
        <p:nvPicPr>
          <p:cNvPr id="23" name="Picture 22" descr="02_10004_1_Vathapi_mel.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234400" y="18651920"/>
            <a:ext cx="7315200" cy="1828800"/>
          </a:xfrm>
          <a:prstGeom prst="rect">
            <a:avLst/>
          </a:prstGeom>
        </p:spPr>
      </p:pic>
      <p:sp>
        <p:nvSpPr>
          <p:cNvPr id="24" name="TextBox 23"/>
          <p:cNvSpPr txBox="1"/>
          <p:nvPr/>
        </p:nvSpPr>
        <p:spPr>
          <a:xfrm>
            <a:off x="17416065" y="19379322"/>
            <a:ext cx="5181600" cy="630942"/>
          </a:xfrm>
          <a:prstGeom prst="rect">
            <a:avLst/>
          </a:prstGeom>
          <a:noFill/>
        </p:spPr>
        <p:txBody>
          <a:bodyPr wrap="square" rtlCol="0">
            <a:spAutoFit/>
          </a:bodyPr>
          <a:lstStyle/>
          <a:p>
            <a:r>
              <a:rPr lang="en-US" b="1" dirty="0" err="1"/>
              <a:t>Melspectrogram</a:t>
            </a:r>
            <a:endParaRPr lang="en-US" b="1" dirty="0"/>
          </a:p>
        </p:txBody>
      </p:sp>
      <p:sp>
        <p:nvSpPr>
          <p:cNvPr id="40" name="Down Arrow 39"/>
          <p:cNvSpPr/>
          <p:nvPr/>
        </p:nvSpPr>
        <p:spPr bwMode="auto">
          <a:xfrm>
            <a:off x="21356320" y="11297496"/>
            <a:ext cx="822960" cy="82296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1" name="Down Arrow 40"/>
          <p:cNvSpPr/>
          <p:nvPr/>
        </p:nvSpPr>
        <p:spPr bwMode="auto">
          <a:xfrm>
            <a:off x="27365892" y="11268649"/>
            <a:ext cx="822960" cy="82296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2" name="Down Arrow 41"/>
          <p:cNvSpPr/>
          <p:nvPr/>
        </p:nvSpPr>
        <p:spPr bwMode="auto">
          <a:xfrm>
            <a:off x="22779956" y="14310698"/>
            <a:ext cx="822960" cy="82296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3" name="Down Arrow 42"/>
          <p:cNvSpPr/>
          <p:nvPr/>
        </p:nvSpPr>
        <p:spPr bwMode="auto">
          <a:xfrm>
            <a:off x="25200658" y="14298166"/>
            <a:ext cx="822960" cy="82296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71553337"/>
              </p:ext>
            </p:extLst>
          </p:nvPr>
        </p:nvGraphicFramePr>
        <p:xfrm>
          <a:off x="16991207" y="23396535"/>
          <a:ext cx="15512123" cy="10058400"/>
        </p:xfrm>
        <a:graphic>
          <a:graphicData uri="http://schemas.openxmlformats.org/drawingml/2006/table">
            <a:tbl>
              <a:tblPr firstRow="1" bandRow="1">
                <a:tableStyleId>{5C22544A-7EE6-4342-B048-85BDC9FD1C3A}</a:tableStyleId>
              </a:tblPr>
              <a:tblGrid>
                <a:gridCol w="5520503">
                  <a:extLst>
                    <a:ext uri="{9D8B030D-6E8A-4147-A177-3AD203B41FA5}">
                      <a16:colId xmlns:a16="http://schemas.microsoft.com/office/drawing/2014/main" val="879426095"/>
                    </a:ext>
                  </a:extLst>
                </a:gridCol>
                <a:gridCol w="6164428">
                  <a:extLst>
                    <a:ext uri="{9D8B030D-6E8A-4147-A177-3AD203B41FA5}">
                      <a16:colId xmlns:a16="http://schemas.microsoft.com/office/drawing/2014/main" val="1509888815"/>
                    </a:ext>
                  </a:extLst>
                </a:gridCol>
                <a:gridCol w="3827192">
                  <a:extLst>
                    <a:ext uri="{9D8B030D-6E8A-4147-A177-3AD203B41FA5}">
                      <a16:colId xmlns:a16="http://schemas.microsoft.com/office/drawing/2014/main" val="3488695447"/>
                    </a:ext>
                  </a:extLst>
                </a:gridCol>
              </a:tblGrid>
              <a:tr h="879502">
                <a:tc>
                  <a:txBody>
                    <a:bodyPr/>
                    <a:lstStyle/>
                    <a:p>
                      <a:pPr algn="ctr"/>
                      <a:endParaRPr lang="en-US" sz="4800" dirty="0"/>
                    </a:p>
                  </a:txBody>
                  <a:tcPr/>
                </a:tc>
                <a:tc>
                  <a:txBody>
                    <a:bodyPr/>
                    <a:lstStyle/>
                    <a:p>
                      <a:pPr algn="ctr"/>
                      <a:r>
                        <a:rPr lang="en-US" sz="4800" dirty="0"/>
                        <a:t>Hyperparameters</a:t>
                      </a:r>
                    </a:p>
                    <a:p>
                      <a:pPr algn="ctr"/>
                      <a:endParaRPr lang="en-US" sz="4800" dirty="0"/>
                    </a:p>
                  </a:txBody>
                  <a:tcPr/>
                </a:tc>
                <a:tc>
                  <a:txBody>
                    <a:bodyPr/>
                    <a:lstStyle/>
                    <a:p>
                      <a:pPr algn="ctr"/>
                      <a:r>
                        <a:rPr lang="en-US" sz="4800" dirty="0"/>
                        <a:t>Accuracy</a:t>
                      </a:r>
                    </a:p>
                  </a:txBody>
                  <a:tcPr/>
                </a:tc>
                <a:extLst>
                  <a:ext uri="{0D108BD9-81ED-4DB2-BD59-A6C34878D82A}">
                    <a16:rowId xmlns:a16="http://schemas.microsoft.com/office/drawing/2014/main" val="1121598328"/>
                  </a:ext>
                </a:extLst>
              </a:tr>
              <a:tr h="1485515">
                <a:tc>
                  <a:txBody>
                    <a:bodyPr/>
                    <a:lstStyle/>
                    <a:p>
                      <a:pPr algn="ctr"/>
                      <a:r>
                        <a:rPr lang="en-US" sz="4800" dirty="0"/>
                        <a:t>KNN</a:t>
                      </a:r>
                    </a:p>
                  </a:txBody>
                  <a:tcPr/>
                </a:tc>
                <a:tc>
                  <a:txBody>
                    <a:bodyPr/>
                    <a:lstStyle/>
                    <a:p>
                      <a:pPr algn="ctr"/>
                      <a:r>
                        <a:rPr lang="en-US" sz="4800" dirty="0"/>
                        <a:t>Variance: 0.80</a:t>
                      </a:r>
                    </a:p>
                    <a:p>
                      <a:pPr algn="ctr"/>
                      <a:r>
                        <a:rPr lang="en-US" sz="4800" dirty="0"/>
                        <a:t>Neighbors: 3</a:t>
                      </a:r>
                    </a:p>
                  </a:txBody>
                  <a:tcPr/>
                </a:tc>
                <a:tc>
                  <a:txBody>
                    <a:bodyPr/>
                    <a:lstStyle/>
                    <a:p>
                      <a:pPr algn="ctr"/>
                      <a:r>
                        <a:rPr lang="en-US" sz="4800" dirty="0"/>
                        <a:t>42%</a:t>
                      </a:r>
                    </a:p>
                  </a:txBody>
                  <a:tcPr/>
                </a:tc>
                <a:extLst>
                  <a:ext uri="{0D108BD9-81ED-4DB2-BD59-A6C34878D82A}">
                    <a16:rowId xmlns:a16="http://schemas.microsoft.com/office/drawing/2014/main" val="3121314320"/>
                  </a:ext>
                </a:extLst>
              </a:tr>
              <a:tr h="879502">
                <a:tc>
                  <a:txBody>
                    <a:bodyPr/>
                    <a:lstStyle/>
                    <a:p>
                      <a:pPr algn="ctr"/>
                      <a:r>
                        <a:rPr lang="en-US" sz="4800" dirty="0"/>
                        <a:t>Logistic Regression</a:t>
                      </a:r>
                    </a:p>
                    <a:p>
                      <a:pPr algn="ctr"/>
                      <a:endParaRPr lang="en-US" sz="4800" dirty="0"/>
                    </a:p>
                  </a:txBody>
                  <a:tcPr/>
                </a:tc>
                <a:tc>
                  <a:txBody>
                    <a:bodyPr/>
                    <a:lstStyle/>
                    <a:p>
                      <a:pPr algn="ctr"/>
                      <a:r>
                        <a:rPr lang="en-US" sz="4800" dirty="0"/>
                        <a:t>Variance: 0.90</a:t>
                      </a:r>
                    </a:p>
                  </a:txBody>
                  <a:tcPr/>
                </a:tc>
                <a:tc>
                  <a:txBody>
                    <a:bodyPr/>
                    <a:lstStyle/>
                    <a:p>
                      <a:pPr algn="ctr"/>
                      <a:r>
                        <a:rPr lang="en-US" sz="4800" dirty="0"/>
                        <a:t>37%</a:t>
                      </a:r>
                    </a:p>
                  </a:txBody>
                  <a:tcPr/>
                </a:tc>
                <a:extLst>
                  <a:ext uri="{0D108BD9-81ED-4DB2-BD59-A6C34878D82A}">
                    <a16:rowId xmlns:a16="http://schemas.microsoft.com/office/drawing/2014/main" val="4188856429"/>
                  </a:ext>
                </a:extLst>
              </a:tr>
              <a:tr h="879502">
                <a:tc>
                  <a:txBody>
                    <a:bodyPr/>
                    <a:lstStyle/>
                    <a:p>
                      <a:pPr algn="ctr"/>
                      <a:r>
                        <a:rPr lang="en-US" sz="4800" dirty="0"/>
                        <a:t>2D</a:t>
                      </a:r>
                      <a:r>
                        <a:rPr lang="en-US" sz="4800" baseline="0" dirty="0"/>
                        <a:t> CNN (shuffled)</a:t>
                      </a:r>
                      <a:endParaRPr lang="en-US" sz="4800" dirty="0"/>
                    </a:p>
                  </a:txBody>
                  <a:tcPr/>
                </a:tc>
                <a:tc>
                  <a:txBody>
                    <a:bodyPr/>
                    <a:lstStyle/>
                    <a:p>
                      <a:pPr algn="ctr"/>
                      <a:r>
                        <a:rPr lang="en-US" sz="4800" dirty="0"/>
                        <a:t>Optimizer: Adam</a:t>
                      </a:r>
                    </a:p>
                    <a:p>
                      <a:pPr algn="ctr"/>
                      <a:r>
                        <a:rPr lang="en-US" sz="4800" dirty="0"/>
                        <a:t>Dropout:</a:t>
                      </a:r>
                      <a:r>
                        <a:rPr lang="en-US" sz="4800" baseline="0" dirty="0"/>
                        <a:t> 50%</a:t>
                      </a:r>
                      <a:endParaRPr lang="en-US" sz="4800" dirty="0"/>
                    </a:p>
                  </a:txBody>
                  <a:tcPr/>
                </a:tc>
                <a:tc>
                  <a:txBody>
                    <a:bodyPr/>
                    <a:lstStyle/>
                    <a:p>
                      <a:pPr algn="ctr"/>
                      <a:r>
                        <a:rPr lang="en-US" sz="4800" dirty="0"/>
                        <a:t>92%</a:t>
                      </a:r>
                    </a:p>
                  </a:txBody>
                  <a:tcPr/>
                </a:tc>
                <a:extLst>
                  <a:ext uri="{0D108BD9-81ED-4DB2-BD59-A6C34878D82A}">
                    <a16:rowId xmlns:a16="http://schemas.microsoft.com/office/drawing/2014/main" val="2445838633"/>
                  </a:ext>
                </a:extLst>
              </a:tr>
              <a:tr h="879502">
                <a:tc>
                  <a:txBody>
                    <a:bodyPr/>
                    <a:lstStyle/>
                    <a:p>
                      <a:pPr algn="ctr"/>
                      <a:r>
                        <a:rPr lang="en-US" sz="4800" dirty="0"/>
                        <a:t>Parallel</a:t>
                      </a:r>
                      <a:r>
                        <a:rPr lang="en-US" sz="4800" baseline="0" dirty="0"/>
                        <a:t> 2D CNN</a:t>
                      </a:r>
                    </a:p>
                  </a:txBody>
                  <a:tcPr/>
                </a:tc>
                <a:tc>
                  <a:txBody>
                    <a:bodyPr/>
                    <a:lstStyle/>
                    <a:p>
                      <a:pPr algn="ctr"/>
                      <a:r>
                        <a:rPr lang="en-US" sz="4800" dirty="0"/>
                        <a:t>Optimizer: Adam</a:t>
                      </a:r>
                    </a:p>
                    <a:p>
                      <a:pPr algn="ctr"/>
                      <a:r>
                        <a:rPr lang="en-US" sz="4800" dirty="0"/>
                        <a:t>Dropout: 50%</a:t>
                      </a:r>
                    </a:p>
                  </a:txBody>
                  <a:tcPr/>
                </a:tc>
                <a:tc>
                  <a:txBody>
                    <a:bodyPr/>
                    <a:lstStyle/>
                    <a:p>
                      <a:pPr algn="ctr"/>
                      <a:r>
                        <a:rPr lang="en-US" sz="4800" dirty="0"/>
                        <a:t>25%</a:t>
                      </a:r>
                    </a:p>
                  </a:txBody>
                  <a:tcPr/>
                </a:tc>
                <a:extLst>
                  <a:ext uri="{0D108BD9-81ED-4DB2-BD59-A6C34878D82A}">
                    <a16:rowId xmlns:a16="http://schemas.microsoft.com/office/drawing/2014/main" val="2045004967"/>
                  </a:ext>
                </a:extLst>
              </a:tr>
              <a:tr h="879502">
                <a:tc>
                  <a:txBody>
                    <a:bodyPr/>
                    <a:lstStyle/>
                    <a:p>
                      <a:pPr algn="ctr"/>
                      <a:r>
                        <a:rPr lang="en-US" sz="4800" dirty="0"/>
                        <a:t>Inception V3</a:t>
                      </a:r>
                    </a:p>
                  </a:txBody>
                  <a:tcPr/>
                </a:tc>
                <a:tc>
                  <a:txBody>
                    <a:bodyPr/>
                    <a:lstStyle/>
                    <a:p>
                      <a:pPr algn="ctr"/>
                      <a:r>
                        <a:rPr lang="en-US" sz="4800" dirty="0"/>
                        <a:t>Optimizer: SGD</a:t>
                      </a:r>
                    </a:p>
                    <a:p>
                      <a:pPr algn="ctr"/>
                      <a:r>
                        <a:rPr lang="en-US" sz="4800" dirty="0"/>
                        <a:t>Learning Rate: 0.0001</a:t>
                      </a:r>
                    </a:p>
                    <a:p>
                      <a:pPr algn="ctr"/>
                      <a:r>
                        <a:rPr lang="en-US" sz="4800" dirty="0"/>
                        <a:t>Momentum: 0.90</a:t>
                      </a:r>
                    </a:p>
                  </a:txBody>
                  <a:tcPr/>
                </a:tc>
                <a:tc>
                  <a:txBody>
                    <a:bodyPr/>
                    <a:lstStyle/>
                    <a:p>
                      <a:pPr algn="ctr"/>
                      <a:r>
                        <a:rPr lang="en-US" sz="4800" dirty="0"/>
                        <a:t>50%</a:t>
                      </a:r>
                    </a:p>
                  </a:txBody>
                  <a:tcPr/>
                </a:tc>
                <a:extLst>
                  <a:ext uri="{0D108BD9-81ED-4DB2-BD59-A6C34878D82A}">
                    <a16:rowId xmlns:a16="http://schemas.microsoft.com/office/drawing/2014/main" val="4276429943"/>
                  </a:ext>
                </a:extLst>
              </a:tr>
            </a:tbl>
          </a:graphicData>
        </a:graphic>
      </p:graphicFrame>
    </p:spTree>
  </p:cSld>
  <p:clrMapOvr>
    <a:masterClrMapping/>
  </p:clrMapOvr>
</p:sld>
</file>

<file path=ppt/theme/theme1.xml><?xml version="1.0" encoding="utf-8"?>
<a:theme xmlns:a="http://schemas.openxmlformats.org/drawingml/2006/main" name="poster_template_35X4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oster_template_35X48">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796925" rtl="0" eaLnBrk="0" fontAlgn="base" latinLnBrk="0" hangingPunct="0">
          <a:lnSpc>
            <a:spcPct val="100000"/>
          </a:lnSpc>
          <a:spcBef>
            <a:spcPct val="0"/>
          </a:spcBef>
          <a:spcAft>
            <a:spcPct val="0"/>
          </a:spcAft>
          <a:buClrTx/>
          <a:buSzTx/>
          <a:buFontTx/>
          <a:buNone/>
          <a:tabLst/>
          <a:defRPr kumimoji="0" lang="en-US" sz="3500" b="0" i="0" u="none" strike="noStrike" cap="none" normalizeH="0" baseline="0">
            <a:ln>
              <a:noFill/>
            </a:ln>
            <a:solidFill>
              <a:schemeClr val="tx1"/>
            </a:solidFill>
            <a:effectLst/>
            <a:latin typeface="Arial"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796925" rtl="0" eaLnBrk="0" fontAlgn="base" latinLnBrk="0" hangingPunct="0">
          <a:lnSpc>
            <a:spcPct val="100000"/>
          </a:lnSpc>
          <a:spcBef>
            <a:spcPct val="0"/>
          </a:spcBef>
          <a:spcAft>
            <a:spcPct val="0"/>
          </a:spcAft>
          <a:buClrTx/>
          <a:buSzTx/>
          <a:buFontTx/>
          <a:buNone/>
          <a:tabLst/>
          <a:defRPr kumimoji="0" lang="en-US" sz="3500" b="0" i="0" u="none" strike="noStrike" cap="none" normalizeH="0" baseline="0">
            <a:ln>
              <a:noFill/>
            </a:ln>
            <a:solidFill>
              <a:schemeClr val="tx1"/>
            </a:solidFill>
            <a:effectLst/>
            <a:latin typeface="Arial" pitchFamily="-108" charset="0"/>
          </a:defRPr>
        </a:defPPr>
      </a:lstStyle>
    </a:lnDef>
  </a:objectDefaults>
  <a:extraClrSchemeLst>
    <a:extraClrScheme>
      <a:clrScheme name="poster_template_35X4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oster_template_35X4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oster_template_35X4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oster_template_35X4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oster_template_35X4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oster_template_35X4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oster_template_35X4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10891</TotalTime>
  <Words>629</Words>
  <Application>Microsoft Office PowerPoint</Application>
  <PresentationFormat>Custom</PresentationFormat>
  <Paragraphs>100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ＭＳ Ｐゴシック</vt:lpstr>
      <vt:lpstr>Arial</vt:lpstr>
      <vt:lpstr>Times New Roman</vt:lpstr>
      <vt:lpstr>poster_template_35X48</vt:lpstr>
      <vt:lpstr>PowerPoint Presentation</vt:lpstr>
    </vt:vector>
  </TitlesOfParts>
  <Company>University of North Carolina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Kan, Alex Quinn Shiu-Kei</cp:lastModifiedBy>
  <cp:revision>479</cp:revision>
  <cp:lastPrinted>2017-08-26T23:19:14Z</cp:lastPrinted>
  <dcterms:created xsi:type="dcterms:W3CDTF">2010-02-08T16:48:32Z</dcterms:created>
  <dcterms:modified xsi:type="dcterms:W3CDTF">2018-12-09T02:22:20Z</dcterms:modified>
</cp:coreProperties>
</file>